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Playfair Display Bold" charset="1" panose="00000000000000000000"/>
      <p:regular r:id="rId25"/>
    </p:embeddedFont>
    <p:embeddedFont>
      <p:font typeface="Playfair Display" charset="1" panose="00000000000000000000"/>
      <p:regular r:id="rId26"/>
    </p:embeddedFont>
    <p:embeddedFont>
      <p:font typeface="Alice" charset="1" panose="00000500000000000000"/>
      <p:regular r:id="rId27"/>
    </p:embeddedFont>
    <p:embeddedFont>
      <p:font typeface="Montserrat" charset="1" panose="00000500000000000000"/>
      <p:regular r:id="rId28"/>
    </p:embeddedFont>
    <p:embeddedFont>
      <p:font typeface="Open San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jpeg" Type="http://schemas.openxmlformats.org/officeDocument/2006/relationships/image"/><Relationship Id="rId5" Target="../media/image13.png" Type="http://schemas.openxmlformats.org/officeDocument/2006/relationships/image"/><Relationship Id="rId6" Target="../media/image14.jpeg" Type="http://schemas.openxmlformats.org/officeDocument/2006/relationships/image"/><Relationship Id="rId7" Target="../media/image3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Relationship Id="rId4" Target="../media/image2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8.jpeg" Type="http://schemas.openxmlformats.org/officeDocument/2006/relationships/image"/><Relationship Id="rId5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jpeg" Type="http://schemas.openxmlformats.org/officeDocument/2006/relationships/image"/><Relationship Id="rId4" Target="../media/image2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79393">
            <a:off x="9121857" y="4568927"/>
            <a:ext cx="13930214" cy="7174060"/>
          </a:xfrm>
          <a:custGeom>
            <a:avLst/>
            <a:gdLst/>
            <a:ahLst/>
            <a:cxnLst/>
            <a:rect r="r" b="b" t="t" l="l"/>
            <a:pathLst>
              <a:path h="7174060" w="13930214">
                <a:moveTo>
                  <a:pt x="0" y="0"/>
                </a:moveTo>
                <a:lnTo>
                  <a:pt x="13930214" y="0"/>
                </a:lnTo>
                <a:lnTo>
                  <a:pt x="13930214" y="7174060"/>
                </a:lnTo>
                <a:lnTo>
                  <a:pt x="0" y="7174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1250">
            <a:off x="5270451" y="7176689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67397" y="0"/>
            <a:ext cx="4401353" cy="4384848"/>
          </a:xfrm>
          <a:custGeom>
            <a:avLst/>
            <a:gdLst/>
            <a:ahLst/>
            <a:cxnLst/>
            <a:rect r="r" b="b" t="t" l="l"/>
            <a:pathLst>
              <a:path h="4384848" w="4401353">
                <a:moveTo>
                  <a:pt x="0" y="0"/>
                </a:moveTo>
                <a:lnTo>
                  <a:pt x="4401353" y="0"/>
                </a:lnTo>
                <a:lnTo>
                  <a:pt x="4401353" y="4384848"/>
                </a:lnTo>
                <a:lnTo>
                  <a:pt x="0" y="43848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249191">
            <a:off x="9979047" y="1854167"/>
            <a:ext cx="6272033" cy="6578666"/>
            <a:chOff x="0" y="0"/>
            <a:chExt cx="13716000" cy="143865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30020" y="726440"/>
              <a:ext cx="11457940" cy="10681970"/>
            </a:xfrm>
            <a:custGeom>
              <a:avLst/>
              <a:gdLst/>
              <a:ahLst/>
              <a:cxnLst/>
              <a:rect r="r" b="b" t="t" l="l"/>
              <a:pathLst>
                <a:path h="10681970" w="11457940">
                  <a:moveTo>
                    <a:pt x="11457940" y="10681970"/>
                  </a:moveTo>
                  <a:lnTo>
                    <a:pt x="0" y="10681970"/>
                  </a:lnTo>
                  <a:lnTo>
                    <a:pt x="0" y="0"/>
                  </a:lnTo>
                  <a:lnTo>
                    <a:pt x="11456669" y="0"/>
                  </a:lnTo>
                  <a:lnTo>
                    <a:pt x="11456669" y="10681970"/>
                  </a:lnTo>
                  <a:lnTo>
                    <a:pt x="11457940" y="10681970"/>
                  </a:lnTo>
                  <a:close/>
                </a:path>
              </a:pathLst>
            </a:custGeom>
            <a:blipFill>
              <a:blip r:embed="rId5"/>
              <a:stretch>
                <a:fillRect l="-19920" t="0" r="-1992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14386561"/>
            </a:xfrm>
            <a:custGeom>
              <a:avLst/>
              <a:gdLst/>
              <a:ahLst/>
              <a:cxnLst/>
              <a:rect r="r" b="b" t="t" l="l"/>
              <a:pathLst>
                <a:path h="14386561" w="13716000">
                  <a:moveTo>
                    <a:pt x="13716000" y="14386561"/>
                  </a:moveTo>
                  <a:lnTo>
                    <a:pt x="0" y="14386561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4386561"/>
                  </a:lnTo>
                  <a:close/>
                </a:path>
              </a:pathLst>
            </a:custGeom>
            <a:blipFill>
              <a:blip r:embed="rId6"/>
              <a:stretch>
                <a:fillRect l="-412" t="0" r="-412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-852127">
            <a:off x="-784857" y="2069667"/>
            <a:ext cx="2622786" cy="714709"/>
          </a:xfrm>
          <a:custGeom>
            <a:avLst/>
            <a:gdLst/>
            <a:ahLst/>
            <a:cxnLst/>
            <a:rect r="r" b="b" t="t" l="l"/>
            <a:pathLst>
              <a:path h="714709" w="2622786">
                <a:moveTo>
                  <a:pt x="0" y="0"/>
                </a:moveTo>
                <a:lnTo>
                  <a:pt x="2622786" y="0"/>
                </a:lnTo>
                <a:lnTo>
                  <a:pt x="2622786" y="714709"/>
                </a:lnTo>
                <a:lnTo>
                  <a:pt x="0" y="7147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44890" y="1426134"/>
            <a:ext cx="7218097" cy="3870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50"/>
              </a:lnSpc>
            </a:pPr>
            <a:r>
              <a:rPr lang="en-US" sz="11107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ONLINE</a:t>
            </a:r>
          </a:p>
          <a:p>
            <a:pPr algn="l">
              <a:lnSpc>
                <a:spcPts val="15550"/>
              </a:lnSpc>
            </a:pPr>
            <a:r>
              <a:rPr lang="en-US" sz="11107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EVENT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4890" y="4953000"/>
            <a:ext cx="10766549" cy="3427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30"/>
              </a:lnSpc>
            </a:pPr>
            <a:r>
              <a:rPr lang="en-US" sz="9807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MANAGEMENTS</a:t>
            </a:r>
          </a:p>
          <a:p>
            <a:pPr algn="l">
              <a:lnSpc>
                <a:spcPts val="13730"/>
              </a:lnSpc>
            </a:pPr>
            <a:r>
              <a:rPr lang="en-US" sz="9807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3925"/>
            <a:ext cx="7407177" cy="903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1.5 Applicability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0830"/>
            <a:ext cx="15669672" cy="668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Online Event Management Syst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is applicable in: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Universities and Colleges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Corporate organizations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Technical conferences and summits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Workshops and seminars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Online learning platforms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Cultural and community events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sys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tem offers: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powerful search engine for events and sessions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Request options for new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Automated attendance management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Fin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e/penalty calculation for paid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nvenience for both organizers and participants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 OEMS is an integrated platform that manages event creation, scheduling, registration, and monitoring through a unified interface.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3993" y="748592"/>
            <a:ext cx="15741362" cy="166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4800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2. Core Components, Architecture, and Functional Modules of Online Event Management Systems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3993" y="2454836"/>
            <a:ext cx="7407177" cy="2770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Core Components</a:t>
            </a:r>
          </a:p>
          <a:p>
            <a:pPr algn="l">
              <a:lnSpc>
                <a:spcPts val="7420"/>
              </a:lnSpc>
            </a:pPr>
          </a:p>
          <a:p>
            <a:pPr algn="l">
              <a:lnSpc>
                <a:spcPts val="742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63993" y="3548940"/>
            <a:ext cx="15669672" cy="6920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Java-based Online Event Management Syst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helps users understand OOP and event-driven programming.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Step 1: Setup the Project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project: OnlineEventManagementSystem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Step 2: Create the Classes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mmon classes include: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 — event details (ID, title, date, time, venue)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— participant/admin information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EventManager — handles event CRUD operations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Registration — links user to event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Main — program entry point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80270"/>
            <a:ext cx="15669672" cy="5006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Step 3: Implement th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 Event Class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he Event class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s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tores: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ID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Title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escription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Speaker/Host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 &amp; Time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Registration limit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Onlin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 meeting link/venue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Include getters, setters, and toString().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52127">
            <a:off x="15285208" y="8635385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7" y="0"/>
                </a:lnTo>
                <a:lnTo>
                  <a:pt x="3217877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28760" y="2757536"/>
            <a:ext cx="8730540" cy="5496506"/>
          </a:xfrm>
          <a:custGeom>
            <a:avLst/>
            <a:gdLst/>
            <a:ahLst/>
            <a:cxnLst/>
            <a:rect r="r" b="b" t="t" l="l"/>
            <a:pathLst>
              <a:path h="5496506" w="8730540">
                <a:moveTo>
                  <a:pt x="0" y="0"/>
                </a:moveTo>
                <a:lnTo>
                  <a:pt x="8730540" y="0"/>
                </a:lnTo>
                <a:lnTo>
                  <a:pt x="8730540" y="5496506"/>
                </a:lnTo>
                <a:lnTo>
                  <a:pt x="0" y="54965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602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3993" y="748592"/>
            <a:ext cx="15741362" cy="166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4800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3. Data Management, Scheduling, and Participant Coordination in OEMS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063284"/>
            <a:ext cx="15669672" cy="6424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management 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ensures: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details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participant lists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attendance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scheduling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logistics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system supports: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Central database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mated reminders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Effici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 data retrieval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earch for events based on category, speaker, or date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3993" y="748592"/>
            <a:ext cx="15741362" cy="166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4800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4. User Interface, User Experience, and Security in Online Event Management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063284"/>
            <a:ext cx="15669672" cy="6424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management 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ensures: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details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participant lists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attendance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scheduling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logistics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system supports: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Central database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mated reminders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Effici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 data retrieval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earch for events based on category, speaker, or date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48131" y="1363487"/>
            <a:ext cx="15669672" cy="3453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Security F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eatures: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 authentication (hashed passwords)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ncrypted user data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Role-b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ased access 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ntrol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SQL inj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ection protection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backup &amp; recovery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08816" y="3118627"/>
            <a:ext cx="11279184" cy="6555636"/>
          </a:xfrm>
          <a:custGeom>
            <a:avLst/>
            <a:gdLst/>
            <a:ahLst/>
            <a:cxnLst/>
            <a:rect r="r" b="b" t="t" l="l"/>
            <a:pathLst>
              <a:path h="6555636" w="11279184">
                <a:moveTo>
                  <a:pt x="0" y="0"/>
                </a:moveTo>
                <a:lnTo>
                  <a:pt x="11279184" y="0"/>
                </a:lnTo>
                <a:lnTo>
                  <a:pt x="11279184" y="6555636"/>
                </a:lnTo>
                <a:lnTo>
                  <a:pt x="0" y="6555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61" t="0" r="-1565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3993" y="748592"/>
            <a:ext cx="15741362" cy="166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4800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5. Emerging Trends, Technologies, and Future Directions in Online Event Management Systems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3993" y="2473886"/>
            <a:ext cx="17054194" cy="2371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</a:pPr>
            <a:r>
              <a:rPr lang="en-US" sz="4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Modern OEMS platforms are being transformed by technologies like:</a:t>
            </a:r>
          </a:p>
          <a:p>
            <a:pPr algn="l">
              <a:lnSpc>
                <a:spcPts val="63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99838" y="4814569"/>
            <a:ext cx="15669672" cy="4939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 Artificial Intelligence &amp; Mac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hine Learning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Smart event recommendations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Predictive attendance analysis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Automated scheduling based on patterns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Big Data &amp; Analytics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Analyze large attendee datasets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nderstand event popularity</a:t>
            </a:r>
          </a:p>
          <a:p>
            <a:pPr algn="l" marL="604515" indent="-302257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isualize engagement through dashboards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27996"/>
            <a:ext cx="15669672" cy="8901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Mobile-Based Event Management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Mobile apps for quick event creation and registration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Push notifications and instant updates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4. Virtual &amp; Augmented Reality in Events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Virtual event halls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Immersive workshops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3D exhibition tours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5. IoT in Event Management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Smart check-in systems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Automated attendance using sensors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6. Blockchain Technology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Verify participant identity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 certificate distribution</a:t>
            </a:r>
          </a:p>
          <a:p>
            <a:pPr algn="l" marL="604515" indent="-302257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Prevent tampering in paid event transactions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9201">
            <a:off x="2377064" y="-6056987"/>
            <a:ext cx="17702261" cy="9116664"/>
          </a:xfrm>
          <a:custGeom>
            <a:avLst/>
            <a:gdLst/>
            <a:ahLst/>
            <a:cxnLst/>
            <a:rect r="r" b="b" t="t" l="l"/>
            <a:pathLst>
              <a:path h="9116664" w="17702261">
                <a:moveTo>
                  <a:pt x="0" y="0"/>
                </a:moveTo>
                <a:lnTo>
                  <a:pt x="17702261" y="0"/>
                </a:lnTo>
                <a:lnTo>
                  <a:pt x="17702261" y="9116665"/>
                </a:lnTo>
                <a:lnTo>
                  <a:pt x="0" y="9116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239836" y="9046210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52127">
            <a:off x="15832986" y="581744"/>
            <a:ext cx="3280412" cy="893912"/>
          </a:xfrm>
          <a:custGeom>
            <a:avLst/>
            <a:gdLst/>
            <a:ahLst/>
            <a:cxnLst/>
            <a:rect r="r" b="b" t="t" l="l"/>
            <a:pathLst>
              <a:path h="893912" w="3280412">
                <a:moveTo>
                  <a:pt x="0" y="0"/>
                </a:moveTo>
                <a:lnTo>
                  <a:pt x="3280412" y="0"/>
                </a:lnTo>
                <a:lnTo>
                  <a:pt x="3280412" y="893912"/>
                </a:lnTo>
                <a:lnTo>
                  <a:pt x="0" y="893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773554" y="428942"/>
            <a:ext cx="67408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14541" y="2950525"/>
            <a:ext cx="13258919" cy="7016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Online Event Management Systems have revolutionized h</a:t>
            </a: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ow organizations host, manage, and monitor events.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shift from manual planning to automated digital systems has improved the efficiency of event execution, enhanced user experience, and drastically reduced operational effort.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With the integration of AI, cloud systems, big data, and mobile technology, OEMS continues to evolve into a powerful tool that supports large-scale conferences, seminars, workshops, and online events.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future of event management lies in automation, data-driven decision making, and innovative technologies that make events more interactive, accessible, and engaging than ever before.</a:t>
            </a:r>
          </a:p>
          <a:p>
            <a:pPr algn="l">
              <a:lnSpc>
                <a:spcPts val="1667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79393">
            <a:off x="10868599" y="4888993"/>
            <a:ext cx="12430255" cy="6401581"/>
          </a:xfrm>
          <a:custGeom>
            <a:avLst/>
            <a:gdLst/>
            <a:ahLst/>
            <a:cxnLst/>
            <a:rect r="r" b="b" t="t" l="l"/>
            <a:pathLst>
              <a:path h="6401581" w="12430255">
                <a:moveTo>
                  <a:pt x="0" y="0"/>
                </a:moveTo>
                <a:lnTo>
                  <a:pt x="12430255" y="0"/>
                </a:lnTo>
                <a:lnTo>
                  <a:pt x="12430255" y="6401581"/>
                </a:lnTo>
                <a:lnTo>
                  <a:pt x="0" y="64015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1250">
            <a:off x="7431900" y="7215960"/>
            <a:ext cx="11129435" cy="5550806"/>
          </a:xfrm>
          <a:custGeom>
            <a:avLst/>
            <a:gdLst/>
            <a:ahLst/>
            <a:cxnLst/>
            <a:rect r="r" b="b" t="t" l="l"/>
            <a:pathLst>
              <a:path h="5550806" w="11129435">
                <a:moveTo>
                  <a:pt x="0" y="0"/>
                </a:moveTo>
                <a:lnTo>
                  <a:pt x="11129435" y="0"/>
                </a:lnTo>
                <a:lnTo>
                  <a:pt x="11129435" y="5550805"/>
                </a:lnTo>
                <a:lnTo>
                  <a:pt x="0" y="55508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869836" y="1914165"/>
            <a:ext cx="5374811" cy="6259707"/>
            <a:chOff x="0" y="0"/>
            <a:chExt cx="13561060" cy="157937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508000" y="508000"/>
              <a:ext cx="12052300" cy="14707870"/>
            </a:xfrm>
            <a:custGeom>
              <a:avLst/>
              <a:gdLst/>
              <a:ahLst/>
              <a:cxnLst/>
              <a:rect r="r" b="b" t="t" l="l"/>
              <a:pathLst>
                <a:path h="14707870" w="12052300">
                  <a:moveTo>
                    <a:pt x="10295890" y="14707870"/>
                  </a:moveTo>
                  <a:lnTo>
                    <a:pt x="0" y="13376911"/>
                  </a:lnTo>
                  <a:lnTo>
                    <a:pt x="1756410" y="0"/>
                  </a:lnTo>
                  <a:lnTo>
                    <a:pt x="12052300" y="1330960"/>
                  </a:lnTo>
                  <a:lnTo>
                    <a:pt x="10295890" y="14707870"/>
                  </a:lnTo>
                  <a:close/>
                </a:path>
              </a:pathLst>
            </a:custGeom>
            <a:blipFill>
              <a:blip r:embed="rId4"/>
              <a:stretch>
                <a:fillRect l="0" t="-11381" r="0" b="-11381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-21590"/>
              <a:ext cx="13561061" cy="15815310"/>
            </a:xfrm>
            <a:custGeom>
              <a:avLst/>
              <a:gdLst/>
              <a:ahLst/>
              <a:cxnLst/>
              <a:rect r="r" b="b" t="t" l="l"/>
              <a:pathLst>
                <a:path h="15815310" w="13561061">
                  <a:moveTo>
                    <a:pt x="13561061" y="15815310"/>
                  </a:moveTo>
                  <a:lnTo>
                    <a:pt x="0" y="15815310"/>
                  </a:lnTo>
                  <a:lnTo>
                    <a:pt x="0" y="0"/>
                  </a:lnTo>
                  <a:lnTo>
                    <a:pt x="13561061" y="0"/>
                  </a:lnTo>
                  <a:lnTo>
                    <a:pt x="13561061" y="15815310"/>
                  </a:lnTo>
                  <a:close/>
                </a:path>
              </a:pathLst>
            </a:custGeom>
            <a:blipFill>
              <a:blip r:embed="rId5"/>
              <a:stretch>
                <a:fillRect l="0" t="-144" r="0" b="-144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951362" y="4442307"/>
            <a:ext cx="3412411" cy="3974222"/>
            <a:chOff x="0" y="0"/>
            <a:chExt cx="13561060" cy="157937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0" y="508000"/>
              <a:ext cx="12052300" cy="14707870"/>
            </a:xfrm>
            <a:custGeom>
              <a:avLst/>
              <a:gdLst/>
              <a:ahLst/>
              <a:cxnLst/>
              <a:rect r="r" b="b" t="t" l="l"/>
              <a:pathLst>
                <a:path h="14707870" w="12052300">
                  <a:moveTo>
                    <a:pt x="10295890" y="14707870"/>
                  </a:moveTo>
                  <a:lnTo>
                    <a:pt x="0" y="13376911"/>
                  </a:lnTo>
                  <a:lnTo>
                    <a:pt x="1756410" y="0"/>
                  </a:lnTo>
                  <a:lnTo>
                    <a:pt x="12052300" y="1330960"/>
                  </a:lnTo>
                  <a:lnTo>
                    <a:pt x="10295890" y="14707870"/>
                  </a:lnTo>
                  <a:close/>
                </a:path>
              </a:pathLst>
            </a:custGeom>
            <a:blipFill>
              <a:blip r:embed="rId6"/>
              <a:stretch>
                <a:fillRect l="-20146" t="0" r="-90256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-21590"/>
              <a:ext cx="13561061" cy="15815310"/>
            </a:xfrm>
            <a:custGeom>
              <a:avLst/>
              <a:gdLst/>
              <a:ahLst/>
              <a:cxnLst/>
              <a:rect r="r" b="b" t="t" l="l"/>
              <a:pathLst>
                <a:path h="15815310" w="13561061">
                  <a:moveTo>
                    <a:pt x="13561061" y="15815310"/>
                  </a:moveTo>
                  <a:lnTo>
                    <a:pt x="0" y="15815310"/>
                  </a:lnTo>
                  <a:lnTo>
                    <a:pt x="0" y="0"/>
                  </a:lnTo>
                  <a:lnTo>
                    <a:pt x="13561061" y="0"/>
                  </a:lnTo>
                  <a:lnTo>
                    <a:pt x="13561061" y="15815310"/>
                  </a:lnTo>
                  <a:close/>
                </a:path>
              </a:pathLst>
            </a:custGeom>
            <a:blipFill>
              <a:blip r:embed="rId5"/>
              <a:stretch>
                <a:fillRect l="0" t="-144" r="0" b="-144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649977" y="2995500"/>
            <a:ext cx="6510748" cy="262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65"/>
              </a:lnSpc>
            </a:pPr>
            <a:r>
              <a:rPr lang="en-US" sz="15332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9977" y="5134560"/>
            <a:ext cx="4981853" cy="262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65"/>
              </a:lnSpc>
            </a:pPr>
            <a:r>
              <a:rPr lang="en-US" sz="153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You!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6667397" y="0"/>
            <a:ext cx="4401353" cy="4384848"/>
          </a:xfrm>
          <a:custGeom>
            <a:avLst/>
            <a:gdLst/>
            <a:ahLst/>
            <a:cxnLst/>
            <a:rect r="r" b="b" t="t" l="l"/>
            <a:pathLst>
              <a:path h="4384848" w="4401353">
                <a:moveTo>
                  <a:pt x="0" y="0"/>
                </a:moveTo>
                <a:lnTo>
                  <a:pt x="4401353" y="0"/>
                </a:lnTo>
                <a:lnTo>
                  <a:pt x="4401353" y="4384848"/>
                </a:lnTo>
                <a:lnTo>
                  <a:pt x="0" y="438484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3239814">
            <a:off x="-1058503" y="4597460"/>
            <a:ext cx="2622786" cy="714709"/>
          </a:xfrm>
          <a:custGeom>
            <a:avLst/>
            <a:gdLst/>
            <a:ahLst/>
            <a:cxnLst/>
            <a:rect r="r" b="b" t="t" l="l"/>
            <a:pathLst>
              <a:path h="714709" w="2622786">
                <a:moveTo>
                  <a:pt x="0" y="0"/>
                </a:moveTo>
                <a:lnTo>
                  <a:pt x="2622786" y="0"/>
                </a:lnTo>
                <a:lnTo>
                  <a:pt x="2622786" y="714709"/>
                </a:lnTo>
                <a:lnTo>
                  <a:pt x="0" y="7147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954203">
            <a:off x="-2963551" y="6547717"/>
            <a:ext cx="12078226" cy="6220286"/>
          </a:xfrm>
          <a:custGeom>
            <a:avLst/>
            <a:gdLst/>
            <a:ahLst/>
            <a:cxnLst/>
            <a:rect r="r" b="b" t="t" l="l"/>
            <a:pathLst>
              <a:path h="6220286" w="12078226">
                <a:moveTo>
                  <a:pt x="0" y="0"/>
                </a:moveTo>
                <a:lnTo>
                  <a:pt x="12078226" y="0"/>
                </a:lnTo>
                <a:lnTo>
                  <a:pt x="12078226" y="6220286"/>
                </a:lnTo>
                <a:lnTo>
                  <a:pt x="0" y="62202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27411" y="2189848"/>
            <a:ext cx="6973900" cy="5907304"/>
            <a:chOff x="0" y="0"/>
            <a:chExt cx="2374900" cy="20116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796" y="-1270"/>
              <a:ext cx="2374505" cy="2007870"/>
            </a:xfrm>
            <a:custGeom>
              <a:avLst/>
              <a:gdLst/>
              <a:ahLst/>
              <a:cxnLst/>
              <a:rect r="r" b="b" t="t" l="l"/>
              <a:pathLst>
                <a:path h="2007870" w="2374505">
                  <a:moveTo>
                    <a:pt x="2374426" y="1776730"/>
                  </a:moveTo>
                  <a:cubicBezTo>
                    <a:pt x="2373156" y="1275080"/>
                    <a:pt x="2357916" y="596900"/>
                    <a:pt x="2357916" y="96520"/>
                  </a:cubicBezTo>
                  <a:cubicBezTo>
                    <a:pt x="2357916" y="88900"/>
                    <a:pt x="2359186" y="81280"/>
                    <a:pt x="2359186" y="74930"/>
                  </a:cubicBezTo>
                  <a:cubicBezTo>
                    <a:pt x="2357916" y="73660"/>
                    <a:pt x="2356646" y="73660"/>
                    <a:pt x="2355376" y="72390"/>
                  </a:cubicBezTo>
                  <a:cubicBezTo>
                    <a:pt x="2355376" y="72390"/>
                    <a:pt x="2354106" y="73660"/>
                    <a:pt x="2354106" y="74930"/>
                  </a:cubicBezTo>
                  <a:cubicBezTo>
                    <a:pt x="2351566" y="81280"/>
                    <a:pt x="2346486" y="81280"/>
                    <a:pt x="2341406" y="81280"/>
                  </a:cubicBezTo>
                  <a:cubicBezTo>
                    <a:pt x="2335056" y="80010"/>
                    <a:pt x="2328706" y="73660"/>
                    <a:pt x="2321086" y="76200"/>
                  </a:cubicBezTo>
                  <a:cubicBezTo>
                    <a:pt x="2318546" y="77470"/>
                    <a:pt x="2313466" y="74930"/>
                    <a:pt x="2312196" y="72390"/>
                  </a:cubicBezTo>
                  <a:cubicBezTo>
                    <a:pt x="2308386" y="67310"/>
                    <a:pt x="2303306" y="67310"/>
                    <a:pt x="2298226" y="69850"/>
                  </a:cubicBezTo>
                  <a:cubicBezTo>
                    <a:pt x="2295686" y="71120"/>
                    <a:pt x="2293146" y="69850"/>
                    <a:pt x="2290606" y="69850"/>
                  </a:cubicBezTo>
                  <a:cubicBezTo>
                    <a:pt x="2286796" y="69850"/>
                    <a:pt x="2281716" y="68580"/>
                    <a:pt x="2277906" y="67310"/>
                  </a:cubicBezTo>
                  <a:cubicBezTo>
                    <a:pt x="2276636" y="67310"/>
                    <a:pt x="2274096" y="66040"/>
                    <a:pt x="2272826" y="66040"/>
                  </a:cubicBezTo>
                  <a:cubicBezTo>
                    <a:pt x="2269016" y="64770"/>
                    <a:pt x="2265206" y="60960"/>
                    <a:pt x="2261396" y="66040"/>
                  </a:cubicBezTo>
                  <a:cubicBezTo>
                    <a:pt x="2261396" y="66040"/>
                    <a:pt x="2258856" y="66040"/>
                    <a:pt x="2257586" y="64770"/>
                  </a:cubicBezTo>
                  <a:cubicBezTo>
                    <a:pt x="2256316" y="62230"/>
                    <a:pt x="2255046" y="58420"/>
                    <a:pt x="2253776" y="55880"/>
                  </a:cubicBezTo>
                  <a:cubicBezTo>
                    <a:pt x="2251236" y="52070"/>
                    <a:pt x="2251236" y="45720"/>
                    <a:pt x="2247426" y="43180"/>
                  </a:cubicBezTo>
                  <a:cubicBezTo>
                    <a:pt x="2244886" y="41910"/>
                    <a:pt x="2243616" y="40640"/>
                    <a:pt x="2242346" y="38100"/>
                  </a:cubicBezTo>
                  <a:cubicBezTo>
                    <a:pt x="2242346" y="36830"/>
                    <a:pt x="2239806" y="35560"/>
                    <a:pt x="2239806" y="34290"/>
                  </a:cubicBezTo>
                  <a:lnTo>
                    <a:pt x="2235996" y="30480"/>
                  </a:lnTo>
                  <a:cubicBezTo>
                    <a:pt x="2234726" y="27940"/>
                    <a:pt x="2233456" y="24130"/>
                    <a:pt x="2230916" y="22860"/>
                  </a:cubicBezTo>
                  <a:cubicBezTo>
                    <a:pt x="2225836" y="19050"/>
                    <a:pt x="2224566" y="13970"/>
                    <a:pt x="2227106" y="7620"/>
                  </a:cubicBezTo>
                  <a:cubicBezTo>
                    <a:pt x="2223296" y="6350"/>
                    <a:pt x="2220756" y="3810"/>
                    <a:pt x="2216946" y="3810"/>
                  </a:cubicBezTo>
                  <a:cubicBezTo>
                    <a:pt x="2201706" y="5080"/>
                    <a:pt x="2185196" y="7620"/>
                    <a:pt x="2169956" y="8890"/>
                  </a:cubicBezTo>
                  <a:cubicBezTo>
                    <a:pt x="2167416" y="8890"/>
                    <a:pt x="2163606" y="10160"/>
                    <a:pt x="2162336" y="11430"/>
                  </a:cubicBezTo>
                  <a:cubicBezTo>
                    <a:pt x="2152176" y="17780"/>
                    <a:pt x="2142016" y="12700"/>
                    <a:pt x="2131856" y="11430"/>
                  </a:cubicBezTo>
                  <a:cubicBezTo>
                    <a:pt x="2124236" y="11430"/>
                    <a:pt x="2116616" y="7620"/>
                    <a:pt x="2108996" y="6350"/>
                  </a:cubicBezTo>
                  <a:cubicBezTo>
                    <a:pt x="2100106" y="5080"/>
                    <a:pt x="2092486" y="6350"/>
                    <a:pt x="2083596" y="5080"/>
                  </a:cubicBezTo>
                  <a:cubicBezTo>
                    <a:pt x="2082326" y="5080"/>
                    <a:pt x="2081056" y="3810"/>
                    <a:pt x="2079786" y="2540"/>
                  </a:cubicBezTo>
                  <a:cubicBezTo>
                    <a:pt x="2077246" y="-1270"/>
                    <a:pt x="2072166" y="0"/>
                    <a:pt x="2069626" y="1270"/>
                  </a:cubicBezTo>
                  <a:cubicBezTo>
                    <a:pt x="2065816" y="3810"/>
                    <a:pt x="2064546" y="7620"/>
                    <a:pt x="2062006" y="11430"/>
                  </a:cubicBezTo>
                  <a:cubicBezTo>
                    <a:pt x="2055656" y="12700"/>
                    <a:pt x="2046766" y="13970"/>
                    <a:pt x="2040416" y="17780"/>
                  </a:cubicBezTo>
                  <a:cubicBezTo>
                    <a:pt x="2035336" y="20320"/>
                    <a:pt x="2032796" y="21590"/>
                    <a:pt x="2028986" y="19050"/>
                  </a:cubicBezTo>
                  <a:lnTo>
                    <a:pt x="2027716" y="20320"/>
                  </a:lnTo>
                  <a:cubicBezTo>
                    <a:pt x="2030256" y="22860"/>
                    <a:pt x="2031526" y="26670"/>
                    <a:pt x="2034066" y="29210"/>
                  </a:cubicBezTo>
                  <a:cubicBezTo>
                    <a:pt x="2030256" y="30480"/>
                    <a:pt x="2025176" y="33020"/>
                    <a:pt x="2022636" y="31750"/>
                  </a:cubicBezTo>
                  <a:cubicBezTo>
                    <a:pt x="2016286" y="30480"/>
                    <a:pt x="2013746" y="33020"/>
                    <a:pt x="2008666" y="35560"/>
                  </a:cubicBezTo>
                  <a:cubicBezTo>
                    <a:pt x="2003586" y="39370"/>
                    <a:pt x="1997236" y="41910"/>
                    <a:pt x="1992156" y="44450"/>
                  </a:cubicBezTo>
                  <a:cubicBezTo>
                    <a:pt x="1990886" y="44450"/>
                    <a:pt x="1989616" y="44450"/>
                    <a:pt x="1988346" y="43180"/>
                  </a:cubicBezTo>
                  <a:cubicBezTo>
                    <a:pt x="1987076" y="43180"/>
                    <a:pt x="1985806" y="41910"/>
                    <a:pt x="1985806" y="41910"/>
                  </a:cubicBezTo>
                  <a:cubicBezTo>
                    <a:pt x="1979456" y="44450"/>
                    <a:pt x="1973106" y="46990"/>
                    <a:pt x="1966756" y="44450"/>
                  </a:cubicBezTo>
                  <a:cubicBezTo>
                    <a:pt x="1965486" y="44450"/>
                    <a:pt x="1965486" y="45720"/>
                    <a:pt x="1964216" y="45720"/>
                  </a:cubicBezTo>
                  <a:cubicBezTo>
                    <a:pt x="1956596" y="48260"/>
                    <a:pt x="1951516" y="57150"/>
                    <a:pt x="1941356" y="57150"/>
                  </a:cubicBezTo>
                  <a:cubicBezTo>
                    <a:pt x="1933736" y="57150"/>
                    <a:pt x="1926116" y="63500"/>
                    <a:pt x="1918496" y="63500"/>
                  </a:cubicBezTo>
                  <a:cubicBezTo>
                    <a:pt x="1909606" y="64770"/>
                    <a:pt x="1901986" y="67310"/>
                    <a:pt x="1894366" y="71120"/>
                  </a:cubicBezTo>
                  <a:cubicBezTo>
                    <a:pt x="1891826" y="72390"/>
                    <a:pt x="1889286" y="72390"/>
                    <a:pt x="1888016" y="72390"/>
                  </a:cubicBezTo>
                  <a:cubicBezTo>
                    <a:pt x="1881666" y="69850"/>
                    <a:pt x="1877856" y="73660"/>
                    <a:pt x="1875316" y="77470"/>
                  </a:cubicBezTo>
                  <a:cubicBezTo>
                    <a:pt x="1868966" y="86360"/>
                    <a:pt x="1858806" y="88900"/>
                    <a:pt x="1849916" y="91440"/>
                  </a:cubicBezTo>
                  <a:cubicBezTo>
                    <a:pt x="1838486" y="93980"/>
                    <a:pt x="1827056" y="95250"/>
                    <a:pt x="1815626" y="96520"/>
                  </a:cubicBezTo>
                  <a:cubicBezTo>
                    <a:pt x="1814356" y="96520"/>
                    <a:pt x="1813086" y="100330"/>
                    <a:pt x="1810546" y="101600"/>
                  </a:cubicBezTo>
                  <a:cubicBezTo>
                    <a:pt x="1809276" y="101600"/>
                    <a:pt x="1808006" y="100330"/>
                    <a:pt x="1808006" y="100330"/>
                  </a:cubicBezTo>
                  <a:cubicBezTo>
                    <a:pt x="1801656" y="107950"/>
                    <a:pt x="1797846" y="119380"/>
                    <a:pt x="1785146" y="118110"/>
                  </a:cubicBezTo>
                  <a:lnTo>
                    <a:pt x="1783876" y="118110"/>
                  </a:lnTo>
                  <a:cubicBezTo>
                    <a:pt x="1773716" y="124460"/>
                    <a:pt x="1763556" y="121920"/>
                    <a:pt x="1754666" y="119380"/>
                  </a:cubicBezTo>
                  <a:cubicBezTo>
                    <a:pt x="1752126" y="119380"/>
                    <a:pt x="1748316" y="116840"/>
                    <a:pt x="1747046" y="114300"/>
                  </a:cubicBezTo>
                  <a:cubicBezTo>
                    <a:pt x="1743236" y="106680"/>
                    <a:pt x="1733076" y="104140"/>
                    <a:pt x="1725456" y="106680"/>
                  </a:cubicBezTo>
                  <a:cubicBezTo>
                    <a:pt x="1719106" y="109220"/>
                    <a:pt x="1712756" y="110490"/>
                    <a:pt x="1706406" y="113030"/>
                  </a:cubicBezTo>
                  <a:cubicBezTo>
                    <a:pt x="1696246" y="115570"/>
                    <a:pt x="1687356" y="116840"/>
                    <a:pt x="1677196" y="111760"/>
                  </a:cubicBezTo>
                  <a:cubicBezTo>
                    <a:pt x="1667036" y="106680"/>
                    <a:pt x="1659416" y="110490"/>
                    <a:pt x="1654336" y="121920"/>
                  </a:cubicBezTo>
                  <a:cubicBezTo>
                    <a:pt x="1650526" y="129540"/>
                    <a:pt x="1640366" y="130810"/>
                    <a:pt x="1634016" y="124460"/>
                  </a:cubicBezTo>
                  <a:cubicBezTo>
                    <a:pt x="1630206" y="120650"/>
                    <a:pt x="1627666" y="121920"/>
                    <a:pt x="1623856" y="124460"/>
                  </a:cubicBezTo>
                  <a:lnTo>
                    <a:pt x="1616236" y="132080"/>
                  </a:lnTo>
                  <a:cubicBezTo>
                    <a:pt x="1614966" y="133350"/>
                    <a:pt x="1612426" y="133350"/>
                    <a:pt x="1611156" y="133350"/>
                  </a:cubicBezTo>
                  <a:lnTo>
                    <a:pt x="1603536" y="133350"/>
                  </a:lnTo>
                  <a:cubicBezTo>
                    <a:pt x="1598456" y="133350"/>
                    <a:pt x="1593376" y="132080"/>
                    <a:pt x="1588296" y="130810"/>
                  </a:cubicBezTo>
                  <a:cubicBezTo>
                    <a:pt x="1581946" y="129540"/>
                    <a:pt x="1576866" y="125730"/>
                    <a:pt x="1570516" y="124460"/>
                  </a:cubicBezTo>
                  <a:cubicBezTo>
                    <a:pt x="1560356" y="123190"/>
                    <a:pt x="1557816" y="114300"/>
                    <a:pt x="1554006" y="107950"/>
                  </a:cubicBezTo>
                  <a:cubicBezTo>
                    <a:pt x="1551466" y="104140"/>
                    <a:pt x="1546386" y="99060"/>
                    <a:pt x="1541306" y="100330"/>
                  </a:cubicBezTo>
                  <a:cubicBezTo>
                    <a:pt x="1536226" y="102870"/>
                    <a:pt x="1531146" y="100330"/>
                    <a:pt x="1527336" y="99060"/>
                  </a:cubicBezTo>
                  <a:cubicBezTo>
                    <a:pt x="1526066" y="99060"/>
                    <a:pt x="1523526" y="97790"/>
                    <a:pt x="1522256" y="97790"/>
                  </a:cubicBezTo>
                  <a:cubicBezTo>
                    <a:pt x="1513366" y="95250"/>
                    <a:pt x="1507016" y="100330"/>
                    <a:pt x="1500666" y="106680"/>
                  </a:cubicBezTo>
                  <a:lnTo>
                    <a:pt x="1495586" y="111760"/>
                  </a:lnTo>
                  <a:cubicBezTo>
                    <a:pt x="1494316" y="113030"/>
                    <a:pt x="1494316" y="115570"/>
                    <a:pt x="1493046" y="116840"/>
                  </a:cubicBezTo>
                  <a:cubicBezTo>
                    <a:pt x="1485426" y="123190"/>
                    <a:pt x="1477806" y="120650"/>
                    <a:pt x="1468916" y="116840"/>
                  </a:cubicBezTo>
                  <a:cubicBezTo>
                    <a:pt x="1461296" y="113030"/>
                    <a:pt x="1452406" y="116840"/>
                    <a:pt x="1449866" y="124460"/>
                  </a:cubicBezTo>
                  <a:cubicBezTo>
                    <a:pt x="1448596" y="129540"/>
                    <a:pt x="1447326" y="133350"/>
                    <a:pt x="1440976" y="135890"/>
                  </a:cubicBezTo>
                  <a:cubicBezTo>
                    <a:pt x="1434626" y="139700"/>
                    <a:pt x="1427006" y="142240"/>
                    <a:pt x="1425736" y="151130"/>
                  </a:cubicBezTo>
                  <a:cubicBezTo>
                    <a:pt x="1425736" y="152400"/>
                    <a:pt x="1424466" y="153670"/>
                    <a:pt x="1423196" y="153670"/>
                  </a:cubicBezTo>
                  <a:cubicBezTo>
                    <a:pt x="1419386" y="154940"/>
                    <a:pt x="1416846" y="156210"/>
                    <a:pt x="1413036" y="157480"/>
                  </a:cubicBezTo>
                  <a:lnTo>
                    <a:pt x="1401606" y="157480"/>
                  </a:lnTo>
                  <a:cubicBezTo>
                    <a:pt x="1393986" y="156210"/>
                    <a:pt x="1386366" y="153670"/>
                    <a:pt x="1378746" y="152400"/>
                  </a:cubicBezTo>
                  <a:cubicBezTo>
                    <a:pt x="1369856" y="151130"/>
                    <a:pt x="1362236" y="156210"/>
                    <a:pt x="1353346" y="157480"/>
                  </a:cubicBezTo>
                  <a:lnTo>
                    <a:pt x="1352076" y="158750"/>
                  </a:lnTo>
                  <a:cubicBezTo>
                    <a:pt x="1349536" y="162560"/>
                    <a:pt x="1345726" y="161290"/>
                    <a:pt x="1343186" y="158750"/>
                  </a:cubicBezTo>
                  <a:cubicBezTo>
                    <a:pt x="1338106" y="153670"/>
                    <a:pt x="1329216" y="152400"/>
                    <a:pt x="1322866" y="154940"/>
                  </a:cubicBezTo>
                  <a:cubicBezTo>
                    <a:pt x="1315246" y="158750"/>
                    <a:pt x="1307626" y="161290"/>
                    <a:pt x="1300006" y="163830"/>
                  </a:cubicBezTo>
                  <a:cubicBezTo>
                    <a:pt x="1297466" y="163830"/>
                    <a:pt x="1294926" y="162560"/>
                    <a:pt x="1293656" y="162560"/>
                  </a:cubicBezTo>
                  <a:cubicBezTo>
                    <a:pt x="1291116" y="162560"/>
                    <a:pt x="1287306" y="161290"/>
                    <a:pt x="1286036" y="162560"/>
                  </a:cubicBezTo>
                  <a:cubicBezTo>
                    <a:pt x="1275876" y="170180"/>
                    <a:pt x="1265716" y="167640"/>
                    <a:pt x="1256826" y="162560"/>
                  </a:cubicBezTo>
                  <a:cubicBezTo>
                    <a:pt x="1251746" y="160020"/>
                    <a:pt x="1244126" y="157480"/>
                    <a:pt x="1241586" y="149860"/>
                  </a:cubicBezTo>
                  <a:cubicBezTo>
                    <a:pt x="1240316" y="144780"/>
                    <a:pt x="1235236" y="139700"/>
                    <a:pt x="1231426" y="135890"/>
                  </a:cubicBezTo>
                  <a:cubicBezTo>
                    <a:pt x="1225076" y="129540"/>
                    <a:pt x="1218726" y="120650"/>
                    <a:pt x="1207296" y="120650"/>
                  </a:cubicBezTo>
                  <a:cubicBezTo>
                    <a:pt x="1204756" y="120650"/>
                    <a:pt x="1202216" y="115570"/>
                    <a:pt x="1200946" y="116840"/>
                  </a:cubicBezTo>
                  <a:cubicBezTo>
                    <a:pt x="1195866" y="118110"/>
                    <a:pt x="1195866" y="115570"/>
                    <a:pt x="1193326" y="113030"/>
                  </a:cubicBezTo>
                  <a:cubicBezTo>
                    <a:pt x="1190786" y="110490"/>
                    <a:pt x="1186976" y="107950"/>
                    <a:pt x="1184436" y="104140"/>
                  </a:cubicBezTo>
                  <a:cubicBezTo>
                    <a:pt x="1180626" y="99060"/>
                    <a:pt x="1176816" y="92710"/>
                    <a:pt x="1173006" y="87630"/>
                  </a:cubicBezTo>
                  <a:cubicBezTo>
                    <a:pt x="1169196" y="82550"/>
                    <a:pt x="1166656" y="76200"/>
                    <a:pt x="1162846" y="71120"/>
                  </a:cubicBezTo>
                  <a:cubicBezTo>
                    <a:pt x="1161576" y="69850"/>
                    <a:pt x="1157766" y="68580"/>
                    <a:pt x="1156496" y="69850"/>
                  </a:cubicBezTo>
                  <a:lnTo>
                    <a:pt x="1141256" y="77470"/>
                  </a:lnTo>
                  <a:cubicBezTo>
                    <a:pt x="1138716" y="78740"/>
                    <a:pt x="1137446" y="81280"/>
                    <a:pt x="1136176" y="83820"/>
                  </a:cubicBezTo>
                  <a:lnTo>
                    <a:pt x="1134906" y="82550"/>
                  </a:lnTo>
                  <a:cubicBezTo>
                    <a:pt x="1136176" y="78740"/>
                    <a:pt x="1137446" y="74930"/>
                    <a:pt x="1138716" y="73660"/>
                  </a:cubicBezTo>
                  <a:lnTo>
                    <a:pt x="1123476" y="69850"/>
                  </a:lnTo>
                  <a:cubicBezTo>
                    <a:pt x="1119666" y="68580"/>
                    <a:pt x="1113316" y="68580"/>
                    <a:pt x="1110776" y="68580"/>
                  </a:cubicBezTo>
                  <a:lnTo>
                    <a:pt x="1090456" y="68580"/>
                  </a:lnTo>
                  <a:cubicBezTo>
                    <a:pt x="1082836" y="68580"/>
                    <a:pt x="1076486" y="67310"/>
                    <a:pt x="1068866" y="68580"/>
                  </a:cubicBezTo>
                  <a:cubicBezTo>
                    <a:pt x="1063786" y="69850"/>
                    <a:pt x="1059976" y="67310"/>
                    <a:pt x="1056166" y="64770"/>
                  </a:cubicBezTo>
                  <a:cubicBezTo>
                    <a:pt x="1046006" y="57150"/>
                    <a:pt x="1035846" y="48260"/>
                    <a:pt x="1021876" y="52070"/>
                  </a:cubicBezTo>
                  <a:cubicBezTo>
                    <a:pt x="1020606" y="52070"/>
                    <a:pt x="1018066" y="50800"/>
                    <a:pt x="1016796" y="49530"/>
                  </a:cubicBezTo>
                  <a:cubicBezTo>
                    <a:pt x="1012986" y="48260"/>
                    <a:pt x="1010446" y="45720"/>
                    <a:pt x="1005366" y="43180"/>
                  </a:cubicBezTo>
                  <a:cubicBezTo>
                    <a:pt x="1005366" y="46990"/>
                    <a:pt x="1005366" y="48260"/>
                    <a:pt x="1006636" y="50800"/>
                  </a:cubicBezTo>
                  <a:cubicBezTo>
                    <a:pt x="1004096" y="53340"/>
                    <a:pt x="1002826" y="52070"/>
                    <a:pt x="1001556" y="50800"/>
                  </a:cubicBezTo>
                  <a:cubicBezTo>
                    <a:pt x="1000286" y="52070"/>
                    <a:pt x="999016" y="54610"/>
                    <a:pt x="997746" y="54610"/>
                  </a:cubicBezTo>
                  <a:cubicBezTo>
                    <a:pt x="991396" y="57150"/>
                    <a:pt x="985046" y="58420"/>
                    <a:pt x="978696" y="60960"/>
                  </a:cubicBezTo>
                  <a:cubicBezTo>
                    <a:pt x="976156" y="62230"/>
                    <a:pt x="973616" y="63500"/>
                    <a:pt x="972346" y="64770"/>
                  </a:cubicBezTo>
                  <a:cubicBezTo>
                    <a:pt x="967266" y="68580"/>
                    <a:pt x="963456" y="74930"/>
                    <a:pt x="954566" y="73660"/>
                  </a:cubicBezTo>
                  <a:cubicBezTo>
                    <a:pt x="953296" y="73660"/>
                    <a:pt x="950756" y="76200"/>
                    <a:pt x="948216" y="76200"/>
                  </a:cubicBezTo>
                  <a:cubicBezTo>
                    <a:pt x="945676" y="77470"/>
                    <a:pt x="941866" y="77470"/>
                    <a:pt x="939326" y="78740"/>
                  </a:cubicBezTo>
                  <a:lnTo>
                    <a:pt x="936786" y="78740"/>
                  </a:lnTo>
                  <a:cubicBezTo>
                    <a:pt x="929166" y="81280"/>
                    <a:pt x="922816" y="83820"/>
                    <a:pt x="915196" y="85090"/>
                  </a:cubicBezTo>
                  <a:lnTo>
                    <a:pt x="910116" y="85090"/>
                  </a:lnTo>
                  <a:cubicBezTo>
                    <a:pt x="903766" y="85090"/>
                    <a:pt x="898686" y="83820"/>
                    <a:pt x="892336" y="83820"/>
                  </a:cubicBezTo>
                  <a:cubicBezTo>
                    <a:pt x="885986" y="83820"/>
                    <a:pt x="879636" y="86360"/>
                    <a:pt x="873286" y="86360"/>
                  </a:cubicBezTo>
                  <a:cubicBezTo>
                    <a:pt x="865666" y="86360"/>
                    <a:pt x="856776" y="86360"/>
                    <a:pt x="850426" y="81280"/>
                  </a:cubicBezTo>
                  <a:cubicBezTo>
                    <a:pt x="849156" y="80010"/>
                    <a:pt x="845346" y="80010"/>
                    <a:pt x="842806" y="81280"/>
                  </a:cubicBezTo>
                  <a:cubicBezTo>
                    <a:pt x="833916" y="82550"/>
                    <a:pt x="825026" y="83820"/>
                    <a:pt x="817406" y="86360"/>
                  </a:cubicBezTo>
                  <a:cubicBezTo>
                    <a:pt x="809786" y="88900"/>
                    <a:pt x="805976" y="86360"/>
                    <a:pt x="803436" y="80010"/>
                  </a:cubicBezTo>
                  <a:cubicBezTo>
                    <a:pt x="802166" y="77470"/>
                    <a:pt x="799626" y="74930"/>
                    <a:pt x="797086" y="72390"/>
                  </a:cubicBezTo>
                  <a:cubicBezTo>
                    <a:pt x="793276" y="69850"/>
                    <a:pt x="789466" y="66040"/>
                    <a:pt x="785656" y="66040"/>
                  </a:cubicBezTo>
                  <a:cubicBezTo>
                    <a:pt x="776766" y="66040"/>
                    <a:pt x="771686" y="60960"/>
                    <a:pt x="765336" y="57150"/>
                  </a:cubicBezTo>
                  <a:cubicBezTo>
                    <a:pt x="755176" y="50800"/>
                    <a:pt x="746286" y="43180"/>
                    <a:pt x="733586" y="44450"/>
                  </a:cubicBezTo>
                  <a:lnTo>
                    <a:pt x="733586" y="38100"/>
                  </a:lnTo>
                  <a:cubicBezTo>
                    <a:pt x="736126" y="38100"/>
                    <a:pt x="738666" y="38100"/>
                    <a:pt x="741206" y="36830"/>
                  </a:cubicBezTo>
                  <a:cubicBezTo>
                    <a:pt x="737396" y="34290"/>
                    <a:pt x="737396" y="30480"/>
                    <a:pt x="734856" y="27940"/>
                  </a:cubicBezTo>
                  <a:cubicBezTo>
                    <a:pt x="729776" y="24130"/>
                    <a:pt x="724696" y="22860"/>
                    <a:pt x="719616" y="20320"/>
                  </a:cubicBezTo>
                  <a:cubicBezTo>
                    <a:pt x="715806" y="19050"/>
                    <a:pt x="710726" y="19050"/>
                    <a:pt x="713266" y="25400"/>
                  </a:cubicBezTo>
                  <a:cubicBezTo>
                    <a:pt x="706916" y="26670"/>
                    <a:pt x="701836" y="26670"/>
                    <a:pt x="699296" y="29210"/>
                  </a:cubicBezTo>
                  <a:cubicBezTo>
                    <a:pt x="694216" y="33020"/>
                    <a:pt x="689136" y="30480"/>
                    <a:pt x="685326" y="27940"/>
                  </a:cubicBezTo>
                  <a:cubicBezTo>
                    <a:pt x="682786" y="26670"/>
                    <a:pt x="680246" y="25400"/>
                    <a:pt x="677706" y="26670"/>
                  </a:cubicBezTo>
                  <a:cubicBezTo>
                    <a:pt x="662466" y="34290"/>
                    <a:pt x="647226" y="30480"/>
                    <a:pt x="631986" y="30480"/>
                  </a:cubicBezTo>
                  <a:cubicBezTo>
                    <a:pt x="629446" y="30480"/>
                    <a:pt x="626906" y="29210"/>
                    <a:pt x="623096" y="29210"/>
                  </a:cubicBezTo>
                  <a:cubicBezTo>
                    <a:pt x="618016" y="27940"/>
                    <a:pt x="614206" y="25400"/>
                    <a:pt x="609126" y="24130"/>
                  </a:cubicBezTo>
                  <a:cubicBezTo>
                    <a:pt x="604046" y="22860"/>
                    <a:pt x="597696" y="21590"/>
                    <a:pt x="592616" y="20320"/>
                  </a:cubicBezTo>
                  <a:lnTo>
                    <a:pt x="588806" y="20320"/>
                  </a:lnTo>
                  <a:cubicBezTo>
                    <a:pt x="579916" y="20320"/>
                    <a:pt x="571026" y="21590"/>
                    <a:pt x="563406" y="21590"/>
                  </a:cubicBezTo>
                  <a:cubicBezTo>
                    <a:pt x="557056" y="21590"/>
                    <a:pt x="550706" y="19050"/>
                    <a:pt x="543086" y="17780"/>
                  </a:cubicBezTo>
                  <a:cubicBezTo>
                    <a:pt x="541816" y="7620"/>
                    <a:pt x="531656" y="10160"/>
                    <a:pt x="525306" y="5080"/>
                  </a:cubicBezTo>
                  <a:cubicBezTo>
                    <a:pt x="524036" y="3810"/>
                    <a:pt x="521496" y="5080"/>
                    <a:pt x="520226" y="5080"/>
                  </a:cubicBezTo>
                  <a:cubicBezTo>
                    <a:pt x="512606" y="3810"/>
                    <a:pt x="507526" y="7620"/>
                    <a:pt x="504986" y="13970"/>
                  </a:cubicBezTo>
                  <a:cubicBezTo>
                    <a:pt x="501176" y="20320"/>
                    <a:pt x="491016" y="22860"/>
                    <a:pt x="494826" y="33020"/>
                  </a:cubicBezTo>
                  <a:cubicBezTo>
                    <a:pt x="496096" y="34290"/>
                    <a:pt x="498636" y="35560"/>
                    <a:pt x="499906" y="38100"/>
                  </a:cubicBezTo>
                  <a:cubicBezTo>
                    <a:pt x="499906" y="41910"/>
                    <a:pt x="498636" y="44450"/>
                    <a:pt x="494826" y="43180"/>
                  </a:cubicBezTo>
                  <a:cubicBezTo>
                    <a:pt x="493556" y="43180"/>
                    <a:pt x="492286" y="45720"/>
                    <a:pt x="491016" y="46990"/>
                  </a:cubicBezTo>
                  <a:cubicBezTo>
                    <a:pt x="489746" y="48260"/>
                    <a:pt x="489746" y="50800"/>
                    <a:pt x="488476" y="50800"/>
                  </a:cubicBezTo>
                  <a:cubicBezTo>
                    <a:pt x="480856" y="53340"/>
                    <a:pt x="475776" y="59690"/>
                    <a:pt x="466886" y="58420"/>
                  </a:cubicBezTo>
                  <a:lnTo>
                    <a:pt x="464346" y="58420"/>
                  </a:lnTo>
                  <a:cubicBezTo>
                    <a:pt x="456726" y="64770"/>
                    <a:pt x="449106" y="63500"/>
                    <a:pt x="440216" y="62230"/>
                  </a:cubicBezTo>
                  <a:cubicBezTo>
                    <a:pt x="436406" y="60960"/>
                    <a:pt x="431326" y="62230"/>
                    <a:pt x="426246" y="62230"/>
                  </a:cubicBezTo>
                  <a:cubicBezTo>
                    <a:pt x="422436" y="62230"/>
                    <a:pt x="418626" y="62230"/>
                    <a:pt x="414816" y="59690"/>
                  </a:cubicBezTo>
                  <a:cubicBezTo>
                    <a:pt x="409736" y="57150"/>
                    <a:pt x="404656" y="53340"/>
                    <a:pt x="399576" y="50800"/>
                  </a:cubicBezTo>
                  <a:cubicBezTo>
                    <a:pt x="394496" y="48260"/>
                    <a:pt x="388146" y="48260"/>
                    <a:pt x="388146" y="39370"/>
                  </a:cubicBezTo>
                  <a:cubicBezTo>
                    <a:pt x="388146" y="38100"/>
                    <a:pt x="385606" y="36830"/>
                    <a:pt x="385606" y="35560"/>
                  </a:cubicBezTo>
                  <a:cubicBezTo>
                    <a:pt x="376716" y="43180"/>
                    <a:pt x="369096" y="49530"/>
                    <a:pt x="361476" y="55880"/>
                  </a:cubicBezTo>
                  <a:cubicBezTo>
                    <a:pt x="357666" y="59690"/>
                    <a:pt x="352586" y="64770"/>
                    <a:pt x="355126" y="71120"/>
                  </a:cubicBezTo>
                  <a:cubicBezTo>
                    <a:pt x="355126" y="72390"/>
                    <a:pt x="353856" y="73660"/>
                    <a:pt x="353856" y="74930"/>
                  </a:cubicBezTo>
                  <a:cubicBezTo>
                    <a:pt x="352586" y="77470"/>
                    <a:pt x="351316" y="80010"/>
                    <a:pt x="348776" y="81280"/>
                  </a:cubicBezTo>
                  <a:cubicBezTo>
                    <a:pt x="346236" y="85090"/>
                    <a:pt x="343696" y="88900"/>
                    <a:pt x="341156" y="93980"/>
                  </a:cubicBezTo>
                  <a:lnTo>
                    <a:pt x="333536" y="101600"/>
                  </a:lnTo>
                  <a:cubicBezTo>
                    <a:pt x="330996" y="105410"/>
                    <a:pt x="328456" y="109220"/>
                    <a:pt x="324646" y="111760"/>
                  </a:cubicBezTo>
                  <a:cubicBezTo>
                    <a:pt x="315756" y="119380"/>
                    <a:pt x="306866" y="127000"/>
                    <a:pt x="296706" y="134620"/>
                  </a:cubicBezTo>
                  <a:cubicBezTo>
                    <a:pt x="291626" y="139700"/>
                    <a:pt x="285276" y="143510"/>
                    <a:pt x="280196" y="148590"/>
                  </a:cubicBezTo>
                  <a:cubicBezTo>
                    <a:pt x="271306" y="156210"/>
                    <a:pt x="261146" y="162560"/>
                    <a:pt x="256066" y="173990"/>
                  </a:cubicBezTo>
                  <a:cubicBezTo>
                    <a:pt x="256066" y="175260"/>
                    <a:pt x="253526" y="176530"/>
                    <a:pt x="252256" y="177800"/>
                  </a:cubicBezTo>
                  <a:cubicBezTo>
                    <a:pt x="245906" y="182880"/>
                    <a:pt x="235746" y="182880"/>
                    <a:pt x="235746" y="193040"/>
                  </a:cubicBezTo>
                  <a:cubicBezTo>
                    <a:pt x="225586" y="193040"/>
                    <a:pt x="220506" y="200660"/>
                    <a:pt x="215426" y="207010"/>
                  </a:cubicBezTo>
                  <a:cubicBezTo>
                    <a:pt x="211616" y="212090"/>
                    <a:pt x="207806" y="218440"/>
                    <a:pt x="202726" y="222250"/>
                  </a:cubicBezTo>
                  <a:cubicBezTo>
                    <a:pt x="197646" y="224790"/>
                    <a:pt x="191296" y="223520"/>
                    <a:pt x="184946" y="223520"/>
                  </a:cubicBezTo>
                  <a:cubicBezTo>
                    <a:pt x="182406" y="223520"/>
                    <a:pt x="179866" y="223520"/>
                    <a:pt x="179866" y="224790"/>
                  </a:cubicBezTo>
                  <a:cubicBezTo>
                    <a:pt x="174786" y="229870"/>
                    <a:pt x="168436" y="233680"/>
                    <a:pt x="164626" y="240030"/>
                  </a:cubicBezTo>
                  <a:cubicBezTo>
                    <a:pt x="160816" y="246380"/>
                    <a:pt x="157006" y="250190"/>
                    <a:pt x="150656" y="251460"/>
                  </a:cubicBezTo>
                  <a:cubicBezTo>
                    <a:pt x="144306" y="252730"/>
                    <a:pt x="137956" y="259080"/>
                    <a:pt x="129066" y="255270"/>
                  </a:cubicBezTo>
                  <a:cubicBezTo>
                    <a:pt x="121446" y="252730"/>
                    <a:pt x="112556" y="255270"/>
                    <a:pt x="107476" y="250190"/>
                  </a:cubicBezTo>
                  <a:cubicBezTo>
                    <a:pt x="97316" y="251460"/>
                    <a:pt x="89696" y="254000"/>
                    <a:pt x="80806" y="255270"/>
                  </a:cubicBezTo>
                  <a:cubicBezTo>
                    <a:pt x="70646" y="257810"/>
                    <a:pt x="59216" y="256540"/>
                    <a:pt x="50326" y="264160"/>
                  </a:cubicBezTo>
                  <a:cubicBezTo>
                    <a:pt x="42706" y="270510"/>
                    <a:pt x="36356" y="276860"/>
                    <a:pt x="24926" y="275590"/>
                  </a:cubicBezTo>
                  <a:cubicBezTo>
                    <a:pt x="26196" y="283210"/>
                    <a:pt x="27466" y="289560"/>
                    <a:pt x="28736" y="297180"/>
                  </a:cubicBezTo>
                  <a:cubicBezTo>
                    <a:pt x="31276" y="317500"/>
                    <a:pt x="33816" y="337820"/>
                    <a:pt x="35086" y="358140"/>
                  </a:cubicBezTo>
                  <a:cubicBezTo>
                    <a:pt x="38896" y="383540"/>
                    <a:pt x="40166" y="407670"/>
                    <a:pt x="37626" y="431800"/>
                  </a:cubicBezTo>
                  <a:cubicBezTo>
                    <a:pt x="35086" y="466090"/>
                    <a:pt x="23656" y="1639570"/>
                    <a:pt x="12226" y="1671320"/>
                  </a:cubicBezTo>
                  <a:lnTo>
                    <a:pt x="796" y="1697990"/>
                  </a:lnTo>
                  <a:cubicBezTo>
                    <a:pt x="-1744" y="1704340"/>
                    <a:pt x="2066" y="1708150"/>
                    <a:pt x="8416" y="1709420"/>
                  </a:cubicBezTo>
                  <a:cubicBezTo>
                    <a:pt x="16036" y="1710690"/>
                    <a:pt x="18576" y="1715770"/>
                    <a:pt x="21116" y="1722120"/>
                  </a:cubicBezTo>
                  <a:cubicBezTo>
                    <a:pt x="23656" y="1732280"/>
                    <a:pt x="19846" y="1742440"/>
                    <a:pt x="24926" y="1752600"/>
                  </a:cubicBezTo>
                  <a:cubicBezTo>
                    <a:pt x="27466" y="1757680"/>
                    <a:pt x="24926" y="1766570"/>
                    <a:pt x="23656" y="1774190"/>
                  </a:cubicBezTo>
                  <a:cubicBezTo>
                    <a:pt x="22386" y="1784350"/>
                    <a:pt x="24926" y="1794510"/>
                    <a:pt x="28736" y="1803400"/>
                  </a:cubicBezTo>
                  <a:cubicBezTo>
                    <a:pt x="37626" y="1818640"/>
                    <a:pt x="38896" y="1836420"/>
                    <a:pt x="38896" y="1852930"/>
                  </a:cubicBezTo>
                  <a:cubicBezTo>
                    <a:pt x="38896" y="1856740"/>
                    <a:pt x="40166" y="1860550"/>
                    <a:pt x="41436" y="1863090"/>
                  </a:cubicBezTo>
                  <a:cubicBezTo>
                    <a:pt x="43976" y="1865630"/>
                    <a:pt x="49056" y="1868170"/>
                    <a:pt x="54136" y="1869440"/>
                  </a:cubicBezTo>
                  <a:lnTo>
                    <a:pt x="84616" y="1884680"/>
                  </a:lnTo>
                  <a:cubicBezTo>
                    <a:pt x="98586" y="1892300"/>
                    <a:pt x="110016" y="1891030"/>
                    <a:pt x="122716" y="1882140"/>
                  </a:cubicBezTo>
                  <a:cubicBezTo>
                    <a:pt x="123986" y="1880870"/>
                    <a:pt x="127796" y="1879600"/>
                    <a:pt x="129066" y="1879600"/>
                  </a:cubicBezTo>
                  <a:cubicBezTo>
                    <a:pt x="137956" y="1880870"/>
                    <a:pt x="146846" y="1880870"/>
                    <a:pt x="154466" y="1888490"/>
                  </a:cubicBezTo>
                  <a:cubicBezTo>
                    <a:pt x="163356" y="1896110"/>
                    <a:pt x="176056" y="1901190"/>
                    <a:pt x="186216" y="1907540"/>
                  </a:cubicBezTo>
                  <a:cubicBezTo>
                    <a:pt x="192566" y="1911350"/>
                    <a:pt x="200186" y="1916430"/>
                    <a:pt x="203996" y="1921510"/>
                  </a:cubicBezTo>
                  <a:cubicBezTo>
                    <a:pt x="206536" y="1924050"/>
                    <a:pt x="209076" y="1926590"/>
                    <a:pt x="211616" y="1927860"/>
                  </a:cubicBezTo>
                  <a:cubicBezTo>
                    <a:pt x="225586" y="1932940"/>
                    <a:pt x="233206" y="1945640"/>
                    <a:pt x="242096" y="1955800"/>
                  </a:cubicBezTo>
                  <a:cubicBezTo>
                    <a:pt x="249716" y="1964690"/>
                    <a:pt x="259876" y="1969770"/>
                    <a:pt x="271306" y="1971040"/>
                  </a:cubicBezTo>
                  <a:cubicBezTo>
                    <a:pt x="284006" y="1973580"/>
                    <a:pt x="296706" y="1974850"/>
                    <a:pt x="309406" y="1977390"/>
                  </a:cubicBezTo>
                  <a:cubicBezTo>
                    <a:pt x="314486" y="1978660"/>
                    <a:pt x="320836" y="1979930"/>
                    <a:pt x="325916" y="1982470"/>
                  </a:cubicBezTo>
                  <a:cubicBezTo>
                    <a:pt x="332266" y="1985010"/>
                    <a:pt x="338616" y="1985010"/>
                    <a:pt x="343696" y="1988820"/>
                  </a:cubicBezTo>
                  <a:cubicBezTo>
                    <a:pt x="351316" y="1995170"/>
                    <a:pt x="358936" y="1998980"/>
                    <a:pt x="369096" y="1996440"/>
                  </a:cubicBezTo>
                  <a:cubicBezTo>
                    <a:pt x="372906" y="1995170"/>
                    <a:pt x="377986" y="1997710"/>
                    <a:pt x="381796" y="1998980"/>
                  </a:cubicBezTo>
                  <a:cubicBezTo>
                    <a:pt x="383066" y="1998980"/>
                    <a:pt x="384336" y="2000250"/>
                    <a:pt x="385606" y="2000250"/>
                  </a:cubicBezTo>
                  <a:cubicBezTo>
                    <a:pt x="399576" y="2001520"/>
                    <a:pt x="412276" y="1998980"/>
                    <a:pt x="424976" y="1996440"/>
                  </a:cubicBezTo>
                  <a:cubicBezTo>
                    <a:pt x="430056" y="1995170"/>
                    <a:pt x="435136" y="1993900"/>
                    <a:pt x="440216" y="1991360"/>
                  </a:cubicBezTo>
                  <a:cubicBezTo>
                    <a:pt x="454186" y="1985010"/>
                    <a:pt x="468156" y="1978660"/>
                    <a:pt x="480856" y="1971040"/>
                  </a:cubicBezTo>
                  <a:cubicBezTo>
                    <a:pt x="489746" y="1965960"/>
                    <a:pt x="498636" y="1960880"/>
                    <a:pt x="508796" y="1965960"/>
                  </a:cubicBezTo>
                  <a:lnTo>
                    <a:pt x="513876" y="1965960"/>
                  </a:lnTo>
                  <a:cubicBezTo>
                    <a:pt x="522766" y="1965960"/>
                    <a:pt x="531656" y="1964690"/>
                    <a:pt x="539276" y="1963420"/>
                  </a:cubicBezTo>
                  <a:cubicBezTo>
                    <a:pt x="540546" y="1963420"/>
                    <a:pt x="543086" y="1963420"/>
                    <a:pt x="543086" y="1962150"/>
                  </a:cubicBezTo>
                  <a:cubicBezTo>
                    <a:pt x="546896" y="1957070"/>
                    <a:pt x="553246" y="1957070"/>
                    <a:pt x="559596" y="1955800"/>
                  </a:cubicBezTo>
                  <a:cubicBezTo>
                    <a:pt x="569756" y="1954530"/>
                    <a:pt x="579916" y="1954530"/>
                    <a:pt x="587536" y="1948180"/>
                  </a:cubicBezTo>
                  <a:cubicBezTo>
                    <a:pt x="595156" y="1943100"/>
                    <a:pt x="602776" y="1941830"/>
                    <a:pt x="611666" y="1940560"/>
                  </a:cubicBezTo>
                  <a:cubicBezTo>
                    <a:pt x="612936" y="1940560"/>
                    <a:pt x="615476" y="1939290"/>
                    <a:pt x="616746" y="1939290"/>
                  </a:cubicBezTo>
                  <a:cubicBezTo>
                    <a:pt x="623096" y="1938020"/>
                    <a:pt x="629446" y="1934210"/>
                    <a:pt x="634526" y="1935480"/>
                  </a:cubicBezTo>
                  <a:cubicBezTo>
                    <a:pt x="645956" y="1938020"/>
                    <a:pt x="651036" y="1934210"/>
                    <a:pt x="658656" y="1924050"/>
                  </a:cubicBezTo>
                  <a:cubicBezTo>
                    <a:pt x="659926" y="1921510"/>
                    <a:pt x="663736" y="1920240"/>
                    <a:pt x="666276" y="1918970"/>
                  </a:cubicBezTo>
                  <a:cubicBezTo>
                    <a:pt x="672626" y="1917700"/>
                    <a:pt x="678976" y="1918970"/>
                    <a:pt x="685326" y="1917700"/>
                  </a:cubicBezTo>
                  <a:cubicBezTo>
                    <a:pt x="689136" y="1917700"/>
                    <a:pt x="692946" y="1913890"/>
                    <a:pt x="695486" y="1913890"/>
                  </a:cubicBezTo>
                  <a:cubicBezTo>
                    <a:pt x="705646" y="1915160"/>
                    <a:pt x="717076" y="1911350"/>
                    <a:pt x="725966" y="1917700"/>
                  </a:cubicBezTo>
                  <a:cubicBezTo>
                    <a:pt x="727236" y="1918970"/>
                    <a:pt x="729776" y="1918970"/>
                    <a:pt x="732316" y="1918970"/>
                  </a:cubicBezTo>
                  <a:cubicBezTo>
                    <a:pt x="748826" y="1920240"/>
                    <a:pt x="762796" y="1925320"/>
                    <a:pt x="774226" y="1935480"/>
                  </a:cubicBezTo>
                  <a:cubicBezTo>
                    <a:pt x="778036" y="1939290"/>
                    <a:pt x="783116" y="1941830"/>
                    <a:pt x="786926" y="1944370"/>
                  </a:cubicBezTo>
                  <a:cubicBezTo>
                    <a:pt x="790736" y="1946910"/>
                    <a:pt x="795816" y="1946910"/>
                    <a:pt x="799626" y="1948180"/>
                  </a:cubicBezTo>
                  <a:cubicBezTo>
                    <a:pt x="803436" y="1949450"/>
                    <a:pt x="805976" y="1950720"/>
                    <a:pt x="809786" y="1950720"/>
                  </a:cubicBezTo>
                  <a:cubicBezTo>
                    <a:pt x="816136" y="1950720"/>
                    <a:pt x="821216" y="1953260"/>
                    <a:pt x="825026" y="1958340"/>
                  </a:cubicBezTo>
                  <a:cubicBezTo>
                    <a:pt x="826296" y="1959610"/>
                    <a:pt x="827566" y="1960880"/>
                    <a:pt x="828836" y="1963420"/>
                  </a:cubicBezTo>
                  <a:cubicBezTo>
                    <a:pt x="827566" y="1967230"/>
                    <a:pt x="835186" y="1977390"/>
                    <a:pt x="840266" y="1977390"/>
                  </a:cubicBezTo>
                  <a:cubicBezTo>
                    <a:pt x="849156" y="1977390"/>
                    <a:pt x="858046" y="1979930"/>
                    <a:pt x="865666" y="1986280"/>
                  </a:cubicBezTo>
                  <a:cubicBezTo>
                    <a:pt x="866936" y="1987550"/>
                    <a:pt x="869476" y="1987550"/>
                    <a:pt x="872016" y="1986280"/>
                  </a:cubicBezTo>
                  <a:cubicBezTo>
                    <a:pt x="875826" y="1985010"/>
                    <a:pt x="878366" y="1985010"/>
                    <a:pt x="880906" y="1988820"/>
                  </a:cubicBezTo>
                  <a:cubicBezTo>
                    <a:pt x="882176" y="1990090"/>
                    <a:pt x="887256" y="1990090"/>
                    <a:pt x="889796" y="1990090"/>
                  </a:cubicBezTo>
                  <a:cubicBezTo>
                    <a:pt x="896146" y="1990090"/>
                    <a:pt x="903766" y="1988820"/>
                    <a:pt x="910116" y="1990090"/>
                  </a:cubicBezTo>
                  <a:cubicBezTo>
                    <a:pt x="921546" y="1991360"/>
                    <a:pt x="931706" y="1992630"/>
                    <a:pt x="943136" y="1995170"/>
                  </a:cubicBezTo>
                  <a:cubicBezTo>
                    <a:pt x="945676" y="1995170"/>
                    <a:pt x="948216" y="1996440"/>
                    <a:pt x="949486" y="1997710"/>
                  </a:cubicBezTo>
                  <a:cubicBezTo>
                    <a:pt x="952026" y="2004060"/>
                    <a:pt x="958376" y="2004060"/>
                    <a:pt x="962186" y="2005330"/>
                  </a:cubicBezTo>
                  <a:cubicBezTo>
                    <a:pt x="965996" y="2006600"/>
                    <a:pt x="971076" y="2007870"/>
                    <a:pt x="973616" y="2007870"/>
                  </a:cubicBezTo>
                  <a:cubicBezTo>
                    <a:pt x="974886" y="2006600"/>
                    <a:pt x="977426" y="2005330"/>
                    <a:pt x="979966" y="2002790"/>
                  </a:cubicBezTo>
                  <a:cubicBezTo>
                    <a:pt x="974886" y="2002790"/>
                    <a:pt x="972346" y="2004060"/>
                    <a:pt x="969806" y="2004060"/>
                  </a:cubicBezTo>
                  <a:cubicBezTo>
                    <a:pt x="974886" y="1997710"/>
                    <a:pt x="979966" y="1996440"/>
                    <a:pt x="986316" y="2000250"/>
                  </a:cubicBezTo>
                  <a:cubicBezTo>
                    <a:pt x="993936" y="2006600"/>
                    <a:pt x="1000286" y="2006600"/>
                    <a:pt x="1009176" y="2000250"/>
                  </a:cubicBezTo>
                  <a:lnTo>
                    <a:pt x="1016796" y="1996440"/>
                  </a:lnTo>
                  <a:lnTo>
                    <a:pt x="1016796" y="1990090"/>
                  </a:lnTo>
                  <a:cubicBezTo>
                    <a:pt x="1020606" y="1991360"/>
                    <a:pt x="1024416" y="1993900"/>
                    <a:pt x="1026956" y="1993900"/>
                  </a:cubicBezTo>
                  <a:cubicBezTo>
                    <a:pt x="1034576" y="1990090"/>
                    <a:pt x="1042196" y="1986280"/>
                    <a:pt x="1048546" y="1981200"/>
                  </a:cubicBezTo>
                  <a:cubicBezTo>
                    <a:pt x="1056166" y="1976120"/>
                    <a:pt x="1062516" y="1969770"/>
                    <a:pt x="1068866" y="1964690"/>
                  </a:cubicBezTo>
                  <a:cubicBezTo>
                    <a:pt x="1070136" y="1964690"/>
                    <a:pt x="1070136" y="1963420"/>
                    <a:pt x="1071406" y="1963420"/>
                  </a:cubicBezTo>
                  <a:cubicBezTo>
                    <a:pt x="1080296" y="1960880"/>
                    <a:pt x="1087916" y="1959610"/>
                    <a:pt x="1096806" y="1957070"/>
                  </a:cubicBezTo>
                  <a:cubicBezTo>
                    <a:pt x="1101886" y="1955800"/>
                    <a:pt x="1105696" y="1953260"/>
                    <a:pt x="1110776" y="1951990"/>
                  </a:cubicBezTo>
                  <a:cubicBezTo>
                    <a:pt x="1114586" y="1950720"/>
                    <a:pt x="1117126" y="1950720"/>
                    <a:pt x="1120936" y="1949450"/>
                  </a:cubicBezTo>
                  <a:lnTo>
                    <a:pt x="1133636" y="1949450"/>
                  </a:lnTo>
                  <a:cubicBezTo>
                    <a:pt x="1136176" y="1949450"/>
                    <a:pt x="1139986" y="1949450"/>
                    <a:pt x="1142526" y="1948180"/>
                  </a:cubicBezTo>
                  <a:cubicBezTo>
                    <a:pt x="1143796" y="1945640"/>
                    <a:pt x="1146336" y="1941830"/>
                    <a:pt x="1147606" y="1941830"/>
                  </a:cubicBezTo>
                  <a:cubicBezTo>
                    <a:pt x="1151416" y="1941830"/>
                    <a:pt x="1153956" y="1944370"/>
                    <a:pt x="1157766" y="1945640"/>
                  </a:cubicBezTo>
                  <a:cubicBezTo>
                    <a:pt x="1159036" y="1945640"/>
                    <a:pt x="1159036" y="1946910"/>
                    <a:pt x="1159036" y="1948180"/>
                  </a:cubicBezTo>
                  <a:cubicBezTo>
                    <a:pt x="1164116" y="1953260"/>
                    <a:pt x="1167926" y="1959610"/>
                    <a:pt x="1173006" y="1964690"/>
                  </a:cubicBezTo>
                  <a:cubicBezTo>
                    <a:pt x="1179356" y="1971040"/>
                    <a:pt x="1185706" y="1971040"/>
                    <a:pt x="1189516" y="1967230"/>
                  </a:cubicBezTo>
                  <a:cubicBezTo>
                    <a:pt x="1195866" y="1962150"/>
                    <a:pt x="1200946" y="1958340"/>
                    <a:pt x="1209836" y="1960880"/>
                  </a:cubicBezTo>
                  <a:cubicBezTo>
                    <a:pt x="1211106" y="1960880"/>
                    <a:pt x="1213646" y="1962150"/>
                    <a:pt x="1214916" y="1960880"/>
                  </a:cubicBezTo>
                  <a:cubicBezTo>
                    <a:pt x="1221266" y="1958340"/>
                    <a:pt x="1228886" y="1955800"/>
                    <a:pt x="1235236" y="1951990"/>
                  </a:cubicBezTo>
                  <a:cubicBezTo>
                    <a:pt x="1239046" y="1950720"/>
                    <a:pt x="1244126" y="1950720"/>
                    <a:pt x="1245396" y="1948180"/>
                  </a:cubicBezTo>
                  <a:cubicBezTo>
                    <a:pt x="1249206" y="1940560"/>
                    <a:pt x="1255556" y="1936750"/>
                    <a:pt x="1261906" y="1931670"/>
                  </a:cubicBezTo>
                  <a:cubicBezTo>
                    <a:pt x="1265716" y="1927860"/>
                    <a:pt x="1269526" y="1922780"/>
                    <a:pt x="1273336" y="1921510"/>
                  </a:cubicBezTo>
                  <a:cubicBezTo>
                    <a:pt x="1282226" y="1918970"/>
                    <a:pt x="1288576" y="1911350"/>
                    <a:pt x="1296196" y="1906270"/>
                  </a:cubicBezTo>
                  <a:cubicBezTo>
                    <a:pt x="1302546" y="1902460"/>
                    <a:pt x="1306356" y="1894840"/>
                    <a:pt x="1312706" y="1893570"/>
                  </a:cubicBezTo>
                  <a:cubicBezTo>
                    <a:pt x="1322866" y="1891030"/>
                    <a:pt x="1330486" y="1884680"/>
                    <a:pt x="1339376" y="1878330"/>
                  </a:cubicBezTo>
                  <a:cubicBezTo>
                    <a:pt x="1344456" y="1874520"/>
                    <a:pt x="1350806" y="1871980"/>
                    <a:pt x="1357156" y="1873250"/>
                  </a:cubicBezTo>
                  <a:cubicBezTo>
                    <a:pt x="1360966" y="1874520"/>
                    <a:pt x="1366046" y="1873250"/>
                    <a:pt x="1368586" y="1871980"/>
                  </a:cubicBezTo>
                  <a:cubicBezTo>
                    <a:pt x="1373666" y="1869440"/>
                    <a:pt x="1378746" y="1865630"/>
                    <a:pt x="1383826" y="1863090"/>
                  </a:cubicBezTo>
                  <a:cubicBezTo>
                    <a:pt x="1387636" y="1860550"/>
                    <a:pt x="1391446" y="1858010"/>
                    <a:pt x="1395256" y="1858010"/>
                  </a:cubicBezTo>
                  <a:cubicBezTo>
                    <a:pt x="1407956" y="1856740"/>
                    <a:pt x="1418116" y="1854200"/>
                    <a:pt x="1424466" y="1841500"/>
                  </a:cubicBezTo>
                  <a:cubicBezTo>
                    <a:pt x="1427006" y="1836420"/>
                    <a:pt x="1439706" y="1830070"/>
                    <a:pt x="1444786" y="1832610"/>
                  </a:cubicBezTo>
                  <a:cubicBezTo>
                    <a:pt x="1453676" y="1836420"/>
                    <a:pt x="1460026" y="1833880"/>
                    <a:pt x="1465106" y="1826260"/>
                  </a:cubicBezTo>
                  <a:cubicBezTo>
                    <a:pt x="1468916" y="1822450"/>
                    <a:pt x="1473996" y="1823720"/>
                    <a:pt x="1477806" y="1826260"/>
                  </a:cubicBezTo>
                  <a:cubicBezTo>
                    <a:pt x="1480346" y="1828800"/>
                    <a:pt x="1482886" y="1830070"/>
                    <a:pt x="1485426" y="1830070"/>
                  </a:cubicBezTo>
                  <a:cubicBezTo>
                    <a:pt x="1494316" y="1831340"/>
                    <a:pt x="1504476" y="1830070"/>
                    <a:pt x="1513366" y="1831340"/>
                  </a:cubicBezTo>
                  <a:cubicBezTo>
                    <a:pt x="1520986" y="1832610"/>
                    <a:pt x="1528606" y="1830070"/>
                    <a:pt x="1533686" y="1824990"/>
                  </a:cubicBezTo>
                  <a:cubicBezTo>
                    <a:pt x="1538766" y="1819910"/>
                    <a:pt x="1542576" y="1819910"/>
                    <a:pt x="1550196" y="1822450"/>
                  </a:cubicBezTo>
                  <a:cubicBezTo>
                    <a:pt x="1556546" y="1824990"/>
                    <a:pt x="1561626" y="1831340"/>
                    <a:pt x="1570516" y="1830070"/>
                  </a:cubicBezTo>
                  <a:cubicBezTo>
                    <a:pt x="1578136" y="1828800"/>
                    <a:pt x="1587026" y="1832610"/>
                    <a:pt x="1595916" y="1828800"/>
                  </a:cubicBezTo>
                  <a:lnTo>
                    <a:pt x="1600996" y="1828800"/>
                  </a:lnTo>
                  <a:cubicBezTo>
                    <a:pt x="1608616" y="1831340"/>
                    <a:pt x="1616236" y="1832610"/>
                    <a:pt x="1622586" y="1838960"/>
                  </a:cubicBezTo>
                  <a:cubicBezTo>
                    <a:pt x="1630206" y="1845310"/>
                    <a:pt x="1631476" y="1798320"/>
                    <a:pt x="1639096" y="1803400"/>
                  </a:cubicBezTo>
                  <a:cubicBezTo>
                    <a:pt x="1650526" y="1811020"/>
                    <a:pt x="1647986" y="1803400"/>
                    <a:pt x="1659416" y="1809750"/>
                  </a:cubicBezTo>
                  <a:cubicBezTo>
                    <a:pt x="1668306" y="1813560"/>
                    <a:pt x="1664496" y="1799590"/>
                    <a:pt x="1674656" y="1802130"/>
                  </a:cubicBezTo>
                  <a:cubicBezTo>
                    <a:pt x="1675926" y="1802130"/>
                    <a:pt x="1691166" y="1812290"/>
                    <a:pt x="1691166" y="1811020"/>
                  </a:cubicBezTo>
                  <a:cubicBezTo>
                    <a:pt x="1697516" y="1807210"/>
                    <a:pt x="1703866" y="1769110"/>
                    <a:pt x="1710216" y="1770380"/>
                  </a:cubicBezTo>
                  <a:cubicBezTo>
                    <a:pt x="1722916" y="1774190"/>
                    <a:pt x="1734346" y="1771650"/>
                    <a:pt x="1745776" y="1766570"/>
                  </a:cubicBezTo>
                  <a:cubicBezTo>
                    <a:pt x="1752126" y="1764030"/>
                    <a:pt x="1762286" y="1755140"/>
                    <a:pt x="1767366" y="1758950"/>
                  </a:cubicBezTo>
                  <a:cubicBezTo>
                    <a:pt x="1776256" y="1765300"/>
                    <a:pt x="1785146" y="1767840"/>
                    <a:pt x="1795306" y="1769110"/>
                  </a:cubicBezTo>
                  <a:cubicBezTo>
                    <a:pt x="1796576" y="1769110"/>
                    <a:pt x="1797846" y="1770380"/>
                    <a:pt x="1799116" y="1771650"/>
                  </a:cubicBezTo>
                  <a:cubicBezTo>
                    <a:pt x="1802926" y="1776730"/>
                    <a:pt x="1820706" y="1762760"/>
                    <a:pt x="1824516" y="1767840"/>
                  </a:cubicBezTo>
                  <a:cubicBezTo>
                    <a:pt x="1829596" y="1775460"/>
                    <a:pt x="1834676" y="1783080"/>
                    <a:pt x="1839756" y="1789430"/>
                  </a:cubicBezTo>
                  <a:cubicBezTo>
                    <a:pt x="1842296" y="1791970"/>
                    <a:pt x="1846106" y="1793240"/>
                    <a:pt x="1847376" y="1795780"/>
                  </a:cubicBezTo>
                  <a:cubicBezTo>
                    <a:pt x="1848646" y="1802130"/>
                    <a:pt x="1851186" y="1804670"/>
                    <a:pt x="1857536" y="1804670"/>
                  </a:cubicBezTo>
                  <a:cubicBezTo>
                    <a:pt x="1861346" y="1804670"/>
                    <a:pt x="1865156" y="1805940"/>
                    <a:pt x="1867696" y="1808480"/>
                  </a:cubicBezTo>
                  <a:cubicBezTo>
                    <a:pt x="1874046" y="1812290"/>
                    <a:pt x="1879126" y="1816100"/>
                    <a:pt x="1884206" y="1819910"/>
                  </a:cubicBezTo>
                  <a:cubicBezTo>
                    <a:pt x="1890556" y="1823720"/>
                    <a:pt x="1896906" y="1827530"/>
                    <a:pt x="1899446" y="1833880"/>
                  </a:cubicBezTo>
                  <a:cubicBezTo>
                    <a:pt x="1900716" y="1836420"/>
                    <a:pt x="1901986" y="1837690"/>
                    <a:pt x="1903256" y="1838960"/>
                  </a:cubicBezTo>
                  <a:cubicBezTo>
                    <a:pt x="1908336" y="1844040"/>
                    <a:pt x="1913416" y="1847850"/>
                    <a:pt x="1918496" y="1852930"/>
                  </a:cubicBezTo>
                  <a:cubicBezTo>
                    <a:pt x="1926116" y="1859280"/>
                    <a:pt x="1932466" y="1866900"/>
                    <a:pt x="1940086" y="1873250"/>
                  </a:cubicBezTo>
                  <a:cubicBezTo>
                    <a:pt x="1942626" y="1874520"/>
                    <a:pt x="1945166" y="1877060"/>
                    <a:pt x="1947706" y="1878330"/>
                  </a:cubicBezTo>
                  <a:cubicBezTo>
                    <a:pt x="1952786" y="1880870"/>
                    <a:pt x="1957866" y="1883410"/>
                    <a:pt x="1961676" y="1887220"/>
                  </a:cubicBezTo>
                  <a:cubicBezTo>
                    <a:pt x="1965486" y="1891030"/>
                    <a:pt x="1983266" y="1868170"/>
                    <a:pt x="1985806" y="1873250"/>
                  </a:cubicBezTo>
                  <a:cubicBezTo>
                    <a:pt x="1985806" y="1874520"/>
                    <a:pt x="1987076" y="1874520"/>
                    <a:pt x="1988346" y="1874520"/>
                  </a:cubicBezTo>
                  <a:cubicBezTo>
                    <a:pt x="1995966" y="1880870"/>
                    <a:pt x="2003586" y="1878330"/>
                    <a:pt x="2011206" y="1875790"/>
                  </a:cubicBezTo>
                  <a:cubicBezTo>
                    <a:pt x="2013746" y="1874520"/>
                    <a:pt x="2016286" y="1873250"/>
                    <a:pt x="2017556" y="1874520"/>
                  </a:cubicBezTo>
                  <a:cubicBezTo>
                    <a:pt x="2026446" y="1878330"/>
                    <a:pt x="2032796" y="1887220"/>
                    <a:pt x="2044226" y="1888490"/>
                  </a:cubicBezTo>
                  <a:cubicBezTo>
                    <a:pt x="2044226" y="1888490"/>
                    <a:pt x="2045496" y="1888490"/>
                    <a:pt x="2045496" y="1889760"/>
                  </a:cubicBezTo>
                  <a:cubicBezTo>
                    <a:pt x="2048036" y="1897380"/>
                    <a:pt x="2055656" y="1897380"/>
                    <a:pt x="2062006" y="1898650"/>
                  </a:cubicBezTo>
                  <a:cubicBezTo>
                    <a:pt x="2065816" y="1898650"/>
                    <a:pt x="2069626" y="1899920"/>
                    <a:pt x="2072166" y="1901190"/>
                  </a:cubicBezTo>
                  <a:cubicBezTo>
                    <a:pt x="2079786" y="1905000"/>
                    <a:pt x="2087406" y="1910080"/>
                    <a:pt x="2096296" y="1912620"/>
                  </a:cubicBezTo>
                  <a:cubicBezTo>
                    <a:pt x="2107726" y="1916430"/>
                    <a:pt x="2119156" y="1918970"/>
                    <a:pt x="2128046" y="1925320"/>
                  </a:cubicBezTo>
                  <a:cubicBezTo>
                    <a:pt x="2129316" y="1925320"/>
                    <a:pt x="2130586" y="1925320"/>
                    <a:pt x="2130586" y="1926590"/>
                  </a:cubicBezTo>
                  <a:cubicBezTo>
                    <a:pt x="2134396" y="1929130"/>
                    <a:pt x="2140746" y="1930400"/>
                    <a:pt x="2143286" y="1934210"/>
                  </a:cubicBezTo>
                  <a:cubicBezTo>
                    <a:pt x="2147096" y="1941830"/>
                    <a:pt x="2157256" y="1940560"/>
                    <a:pt x="2162336" y="1946910"/>
                  </a:cubicBezTo>
                  <a:lnTo>
                    <a:pt x="2163606" y="1946910"/>
                  </a:lnTo>
                  <a:cubicBezTo>
                    <a:pt x="2168686" y="1946910"/>
                    <a:pt x="2173766" y="1948180"/>
                    <a:pt x="2180116" y="1948180"/>
                  </a:cubicBezTo>
                  <a:cubicBezTo>
                    <a:pt x="2182656" y="1946910"/>
                    <a:pt x="2186466" y="1944370"/>
                    <a:pt x="2189006" y="1944370"/>
                  </a:cubicBezTo>
                  <a:cubicBezTo>
                    <a:pt x="2200436" y="1948180"/>
                    <a:pt x="2211866" y="1948180"/>
                    <a:pt x="2219486" y="1938020"/>
                  </a:cubicBezTo>
                  <a:cubicBezTo>
                    <a:pt x="2220756" y="1936750"/>
                    <a:pt x="2223296" y="1936750"/>
                    <a:pt x="2225836" y="1936750"/>
                  </a:cubicBezTo>
                  <a:lnTo>
                    <a:pt x="2235996" y="1936750"/>
                  </a:lnTo>
                  <a:cubicBezTo>
                    <a:pt x="2247426" y="1934210"/>
                    <a:pt x="2257586" y="1931670"/>
                    <a:pt x="2269016" y="1930400"/>
                  </a:cubicBezTo>
                  <a:cubicBezTo>
                    <a:pt x="2274096" y="1929130"/>
                    <a:pt x="2280446" y="1931670"/>
                    <a:pt x="2285526" y="1932940"/>
                  </a:cubicBezTo>
                  <a:cubicBezTo>
                    <a:pt x="2290606" y="1934210"/>
                    <a:pt x="2295686" y="1934210"/>
                    <a:pt x="2300766" y="1934210"/>
                  </a:cubicBezTo>
                  <a:cubicBezTo>
                    <a:pt x="2307116" y="1934210"/>
                    <a:pt x="2312196" y="1931670"/>
                    <a:pt x="2318546" y="1931670"/>
                  </a:cubicBezTo>
                  <a:cubicBezTo>
                    <a:pt x="2323626" y="1930400"/>
                    <a:pt x="2329976" y="1930400"/>
                    <a:pt x="2335056" y="1929130"/>
                  </a:cubicBezTo>
                  <a:cubicBezTo>
                    <a:pt x="2346486" y="1926590"/>
                    <a:pt x="2356646" y="1924050"/>
                    <a:pt x="2368076" y="1922780"/>
                  </a:cubicBezTo>
                  <a:cubicBezTo>
                    <a:pt x="2375696" y="1879600"/>
                    <a:pt x="2374426" y="1828800"/>
                    <a:pt x="2374426" y="1776730"/>
                  </a:cubicBezTo>
                  <a:close/>
                </a:path>
              </a:pathLst>
            </a:custGeom>
            <a:blipFill>
              <a:blip r:embed="rId3"/>
              <a:stretch>
                <a:fillRect l="-13459" t="0" r="-13459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9895498" y="1681479"/>
            <a:ext cx="6740893" cy="1266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</a:pPr>
            <a:r>
              <a:rPr lang="en-US" sz="7499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Review-1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87376" y="2853055"/>
            <a:ext cx="7371924" cy="1597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Online Event Management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95498" y="5000625"/>
            <a:ext cx="6740893" cy="123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79"/>
              </a:lnSpc>
              <a:spcBef>
                <a:spcPct val="0"/>
              </a:spcBef>
            </a:pPr>
            <a:r>
              <a:rPr lang="en-US" sz="71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CODE CADETS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852127">
            <a:off x="6619229" y="73694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7" y="0"/>
                </a:lnTo>
                <a:lnTo>
                  <a:pt x="3217877" y="876872"/>
                </a:lnTo>
                <a:lnTo>
                  <a:pt x="0" y="876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52127">
            <a:off x="-314726" y="-253965"/>
            <a:ext cx="3280412" cy="893912"/>
          </a:xfrm>
          <a:custGeom>
            <a:avLst/>
            <a:gdLst/>
            <a:ahLst/>
            <a:cxnLst/>
            <a:rect r="r" b="b" t="t" l="l"/>
            <a:pathLst>
              <a:path h="893912" w="3280412">
                <a:moveTo>
                  <a:pt x="0" y="0"/>
                </a:moveTo>
                <a:lnTo>
                  <a:pt x="3280412" y="0"/>
                </a:lnTo>
                <a:lnTo>
                  <a:pt x="3280412" y="893912"/>
                </a:lnTo>
                <a:lnTo>
                  <a:pt x="0" y="893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0926686" y="2129707"/>
            <a:ext cx="12078226" cy="6220286"/>
          </a:xfrm>
          <a:custGeom>
            <a:avLst/>
            <a:gdLst/>
            <a:ahLst/>
            <a:cxnLst/>
            <a:rect r="r" b="b" t="t" l="l"/>
            <a:pathLst>
              <a:path h="6220286" w="12078226">
                <a:moveTo>
                  <a:pt x="0" y="0"/>
                </a:moveTo>
                <a:lnTo>
                  <a:pt x="12078226" y="0"/>
                </a:lnTo>
                <a:lnTo>
                  <a:pt x="12078226" y="6220286"/>
                </a:lnTo>
                <a:lnTo>
                  <a:pt x="0" y="6220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136146" y="2265690"/>
            <a:ext cx="6207290" cy="5948321"/>
            <a:chOff x="0" y="0"/>
            <a:chExt cx="6334760" cy="6070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0" y="0"/>
              <a:ext cx="6334749" cy="6070500"/>
            </a:xfrm>
            <a:custGeom>
              <a:avLst/>
              <a:gdLst/>
              <a:ahLst/>
              <a:cxnLst/>
              <a:rect r="r" b="b" t="t" l="l"/>
              <a:pathLst>
                <a:path h="6070500" w="6334749">
                  <a:moveTo>
                    <a:pt x="6334750" y="6053709"/>
                  </a:moveTo>
                  <a:cubicBezTo>
                    <a:pt x="6066780" y="6082030"/>
                    <a:pt x="5830179" y="6068949"/>
                    <a:pt x="5559796" y="6054979"/>
                  </a:cubicBezTo>
                  <a:cubicBezTo>
                    <a:pt x="4066403" y="6078601"/>
                    <a:pt x="2165467" y="6061075"/>
                    <a:pt x="583301" y="6058662"/>
                  </a:cubicBezTo>
                  <a:cubicBezTo>
                    <a:pt x="521960" y="6080252"/>
                    <a:pt x="545836" y="6009132"/>
                    <a:pt x="526151" y="5981192"/>
                  </a:cubicBezTo>
                  <a:cubicBezTo>
                    <a:pt x="472430" y="5932043"/>
                    <a:pt x="426710" y="5885942"/>
                    <a:pt x="403723" y="5823712"/>
                  </a:cubicBezTo>
                  <a:cubicBezTo>
                    <a:pt x="447411" y="5527548"/>
                    <a:pt x="511038" y="5630164"/>
                    <a:pt x="435854" y="5435473"/>
                  </a:cubicBezTo>
                  <a:cubicBezTo>
                    <a:pt x="486654" y="5344541"/>
                    <a:pt x="449570" y="5223637"/>
                    <a:pt x="395468" y="5179822"/>
                  </a:cubicBezTo>
                  <a:cubicBezTo>
                    <a:pt x="343525" y="5018405"/>
                    <a:pt x="384165" y="5123053"/>
                    <a:pt x="325110" y="5034661"/>
                  </a:cubicBezTo>
                  <a:cubicBezTo>
                    <a:pt x="247259" y="5007864"/>
                    <a:pt x="335524" y="4972431"/>
                    <a:pt x="299837" y="4952492"/>
                  </a:cubicBezTo>
                  <a:cubicBezTo>
                    <a:pt x="223129" y="4806315"/>
                    <a:pt x="165471" y="4745863"/>
                    <a:pt x="83937" y="4646676"/>
                  </a:cubicBezTo>
                  <a:cubicBezTo>
                    <a:pt x="31740" y="4614418"/>
                    <a:pt x="90287" y="4573143"/>
                    <a:pt x="64760" y="4550791"/>
                  </a:cubicBezTo>
                  <a:cubicBezTo>
                    <a:pt x="-81544" y="4458081"/>
                    <a:pt x="69586" y="4480560"/>
                    <a:pt x="43043" y="4415409"/>
                  </a:cubicBezTo>
                  <a:cubicBezTo>
                    <a:pt x="-6487" y="4320667"/>
                    <a:pt x="61966" y="4231640"/>
                    <a:pt x="99685" y="4173093"/>
                  </a:cubicBezTo>
                  <a:cubicBezTo>
                    <a:pt x="206111" y="4054983"/>
                    <a:pt x="296408" y="3861816"/>
                    <a:pt x="271897" y="3825621"/>
                  </a:cubicBezTo>
                  <a:cubicBezTo>
                    <a:pt x="274945" y="3760089"/>
                    <a:pt x="362702" y="3723005"/>
                    <a:pt x="334889" y="3654933"/>
                  </a:cubicBezTo>
                  <a:cubicBezTo>
                    <a:pt x="359273" y="3610483"/>
                    <a:pt x="408295" y="3536061"/>
                    <a:pt x="462270" y="3486785"/>
                  </a:cubicBezTo>
                  <a:cubicBezTo>
                    <a:pt x="469382" y="3304921"/>
                    <a:pt x="504307" y="3237611"/>
                    <a:pt x="527294" y="3143377"/>
                  </a:cubicBezTo>
                  <a:cubicBezTo>
                    <a:pt x="576951" y="3059430"/>
                    <a:pt x="592953" y="2976245"/>
                    <a:pt x="641848" y="2905760"/>
                  </a:cubicBezTo>
                  <a:cubicBezTo>
                    <a:pt x="592572" y="2829560"/>
                    <a:pt x="659374" y="2818384"/>
                    <a:pt x="637276" y="2785872"/>
                  </a:cubicBezTo>
                  <a:cubicBezTo>
                    <a:pt x="734304" y="2657475"/>
                    <a:pt x="704586" y="2423160"/>
                    <a:pt x="683123" y="2284476"/>
                  </a:cubicBezTo>
                  <a:cubicBezTo>
                    <a:pt x="650484" y="2186686"/>
                    <a:pt x="624322" y="2137283"/>
                    <a:pt x="552567" y="2095373"/>
                  </a:cubicBezTo>
                  <a:cubicBezTo>
                    <a:pt x="568188" y="2042033"/>
                    <a:pt x="515610" y="1995932"/>
                    <a:pt x="499481" y="2002155"/>
                  </a:cubicBezTo>
                  <a:cubicBezTo>
                    <a:pt x="508879" y="1897126"/>
                    <a:pt x="459222" y="1867789"/>
                    <a:pt x="447157" y="1826514"/>
                  </a:cubicBezTo>
                  <a:cubicBezTo>
                    <a:pt x="387721" y="1773301"/>
                    <a:pt x="525135" y="1765554"/>
                    <a:pt x="450586" y="1696466"/>
                  </a:cubicBezTo>
                  <a:cubicBezTo>
                    <a:pt x="471922" y="1594739"/>
                    <a:pt x="474589" y="1542542"/>
                    <a:pt x="454269" y="1497711"/>
                  </a:cubicBezTo>
                  <a:cubicBezTo>
                    <a:pt x="438775" y="1460500"/>
                    <a:pt x="518404" y="1385443"/>
                    <a:pt x="489956" y="1391666"/>
                  </a:cubicBezTo>
                  <a:cubicBezTo>
                    <a:pt x="491226" y="1335278"/>
                    <a:pt x="454142" y="1311402"/>
                    <a:pt x="433314" y="1294511"/>
                  </a:cubicBezTo>
                  <a:cubicBezTo>
                    <a:pt x="442839" y="1271270"/>
                    <a:pt x="502656" y="1227963"/>
                    <a:pt x="509387" y="1214882"/>
                  </a:cubicBezTo>
                  <a:cubicBezTo>
                    <a:pt x="516626" y="1157097"/>
                    <a:pt x="442839" y="1144270"/>
                    <a:pt x="497830" y="1084961"/>
                  </a:cubicBezTo>
                  <a:cubicBezTo>
                    <a:pt x="459730" y="1014730"/>
                    <a:pt x="429631" y="1005332"/>
                    <a:pt x="442458" y="954278"/>
                  </a:cubicBezTo>
                  <a:cubicBezTo>
                    <a:pt x="335143" y="553720"/>
                    <a:pt x="441823" y="682625"/>
                    <a:pt x="483860" y="467614"/>
                  </a:cubicBezTo>
                  <a:cubicBezTo>
                    <a:pt x="540629" y="307213"/>
                    <a:pt x="466334" y="342011"/>
                    <a:pt x="450840" y="231521"/>
                  </a:cubicBezTo>
                  <a:cubicBezTo>
                    <a:pt x="472303" y="18034"/>
                    <a:pt x="375402" y="51308"/>
                    <a:pt x="504180" y="0"/>
                  </a:cubicBezTo>
                  <a:cubicBezTo>
                    <a:pt x="2313676" y="18542"/>
                    <a:pt x="4221978" y="12827"/>
                    <a:pt x="5948416" y="2540"/>
                  </a:cubicBezTo>
                  <a:cubicBezTo>
                    <a:pt x="6111230" y="31115"/>
                    <a:pt x="6314430" y="-15367"/>
                    <a:pt x="6325987" y="21082"/>
                  </a:cubicBezTo>
                  <a:cubicBezTo>
                    <a:pt x="6332845" y="199644"/>
                    <a:pt x="6325479" y="397637"/>
                    <a:pt x="6325352" y="610743"/>
                  </a:cubicBezTo>
                  <a:cubicBezTo>
                    <a:pt x="6324082" y="1642872"/>
                    <a:pt x="6334877" y="2744978"/>
                    <a:pt x="6326241" y="3737356"/>
                  </a:cubicBezTo>
                  <a:cubicBezTo>
                    <a:pt x="6337798" y="4569079"/>
                    <a:pt x="6315827" y="5265674"/>
                    <a:pt x="6334750" y="6053709"/>
                  </a:cubicBezTo>
                  <a:close/>
                </a:path>
              </a:pathLst>
            </a:custGeom>
            <a:blipFill>
              <a:blip r:embed="rId4"/>
              <a:stretch>
                <a:fillRect l="-21916" t="0" r="-21916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802673" y="1348560"/>
            <a:ext cx="67408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TEAM MEMBERS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2673" y="2309950"/>
            <a:ext cx="7582268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SECTION-3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2673" y="3864569"/>
            <a:ext cx="9842447" cy="4812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 NAMAN SINGH naman.24scse1410259@galgotiasuniversity.ac.in 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 PIYUSH RAJ KESHRI  piyush.24scse1011545@galgotiasuniversity.ac.in 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SATYAM KUMAR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satyam.24scse1010163@galgotiasuniversity.ac.in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1609768">
            <a:off x="-5786744" y="8513950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5" y="0"/>
                </a:lnTo>
                <a:lnTo>
                  <a:pt x="12472425" y="6220621"/>
                </a:lnTo>
                <a:lnTo>
                  <a:pt x="0" y="62206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9201">
            <a:off x="2377064" y="-6056987"/>
            <a:ext cx="17702261" cy="9116664"/>
          </a:xfrm>
          <a:custGeom>
            <a:avLst/>
            <a:gdLst/>
            <a:ahLst/>
            <a:cxnLst/>
            <a:rect r="r" b="b" t="t" l="l"/>
            <a:pathLst>
              <a:path h="9116664" w="17702261">
                <a:moveTo>
                  <a:pt x="0" y="0"/>
                </a:moveTo>
                <a:lnTo>
                  <a:pt x="17702261" y="0"/>
                </a:lnTo>
                <a:lnTo>
                  <a:pt x="17702261" y="9116665"/>
                </a:lnTo>
                <a:lnTo>
                  <a:pt x="0" y="9116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239836" y="9046210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52127">
            <a:off x="717125" y="2059883"/>
            <a:ext cx="3280412" cy="893912"/>
          </a:xfrm>
          <a:custGeom>
            <a:avLst/>
            <a:gdLst/>
            <a:ahLst/>
            <a:cxnLst/>
            <a:rect r="r" b="b" t="t" l="l"/>
            <a:pathLst>
              <a:path h="893912" w="3280412">
                <a:moveTo>
                  <a:pt x="0" y="0"/>
                </a:moveTo>
                <a:lnTo>
                  <a:pt x="3280413" y="0"/>
                </a:lnTo>
                <a:lnTo>
                  <a:pt x="3280413" y="893912"/>
                </a:lnTo>
                <a:lnTo>
                  <a:pt x="0" y="893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37274" y="428942"/>
            <a:ext cx="67408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TOPIC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57331" y="2802891"/>
            <a:ext cx="13258919" cy="6559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Introduction to Online Event Management Systems in Computer Science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Core Components, Architecture, and Functional Modules of Online Event Management Systems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Management, Scheduling, and Participant Coordination in Online Event Management Systems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Interface Design, User Experience, and Security in Online Event Management Systems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Emerging Trends, Technologies, and Future Directions in Online Event Management Systems</a:t>
            </a:r>
          </a:p>
          <a:p>
            <a:pPr algn="l" marL="563884" indent="-281942" lvl="1">
              <a:lnSpc>
                <a:spcPts val="3656"/>
              </a:lnSpc>
              <a:buFont typeface="Arial"/>
              <a:buChar char="•"/>
            </a:pPr>
            <a:r>
              <a:rPr lang="en-US" sz="261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  <a:p>
            <a:pPr algn="l">
              <a:lnSpc>
                <a:spcPts val="1667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09726">
            <a:off x="9010130" y="-1882476"/>
            <a:ext cx="14649330" cy="7544405"/>
          </a:xfrm>
          <a:custGeom>
            <a:avLst/>
            <a:gdLst/>
            <a:ahLst/>
            <a:cxnLst/>
            <a:rect r="r" b="b" t="t" l="l"/>
            <a:pathLst>
              <a:path h="7544405" w="14649330">
                <a:moveTo>
                  <a:pt x="0" y="0"/>
                </a:moveTo>
                <a:lnTo>
                  <a:pt x="14649330" y="0"/>
                </a:lnTo>
                <a:lnTo>
                  <a:pt x="14649330" y="7544405"/>
                </a:lnTo>
                <a:lnTo>
                  <a:pt x="0" y="7544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38233" y="2363974"/>
            <a:ext cx="3396562" cy="5777930"/>
            <a:chOff x="0" y="0"/>
            <a:chExt cx="2192020" cy="37288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194" y="0"/>
              <a:ext cx="2187449" cy="3730364"/>
            </a:xfrm>
            <a:custGeom>
              <a:avLst/>
              <a:gdLst/>
              <a:ahLst/>
              <a:cxnLst/>
              <a:rect r="r" b="b" t="t" l="l"/>
              <a:pathLst>
                <a:path h="3730364" w="2187449">
                  <a:moveTo>
                    <a:pt x="2886" y="349669"/>
                  </a:moveTo>
                  <a:cubicBezTo>
                    <a:pt x="13046" y="468556"/>
                    <a:pt x="15586" y="587444"/>
                    <a:pt x="16856" y="707730"/>
                  </a:cubicBezTo>
                  <a:cubicBezTo>
                    <a:pt x="23206" y="1141319"/>
                    <a:pt x="20666" y="1574909"/>
                    <a:pt x="16856" y="2008499"/>
                  </a:cubicBezTo>
                  <a:cubicBezTo>
                    <a:pt x="13046" y="2443487"/>
                    <a:pt x="7966" y="2878475"/>
                    <a:pt x="7966" y="3314862"/>
                  </a:cubicBezTo>
                  <a:cubicBezTo>
                    <a:pt x="7966" y="3319058"/>
                    <a:pt x="7966" y="3323254"/>
                    <a:pt x="6696" y="3327450"/>
                  </a:cubicBezTo>
                  <a:cubicBezTo>
                    <a:pt x="10506" y="3328848"/>
                    <a:pt x="14316" y="3331646"/>
                    <a:pt x="18126" y="3334443"/>
                  </a:cubicBezTo>
                  <a:cubicBezTo>
                    <a:pt x="23206" y="3338639"/>
                    <a:pt x="27016" y="3345633"/>
                    <a:pt x="32096" y="3352626"/>
                  </a:cubicBezTo>
                  <a:cubicBezTo>
                    <a:pt x="43526" y="3368011"/>
                    <a:pt x="54956" y="3383397"/>
                    <a:pt x="65116" y="3398782"/>
                  </a:cubicBezTo>
                  <a:cubicBezTo>
                    <a:pt x="76546" y="3416965"/>
                    <a:pt x="87976" y="3433749"/>
                    <a:pt x="99406" y="3451932"/>
                  </a:cubicBezTo>
                  <a:cubicBezTo>
                    <a:pt x="104486" y="3460324"/>
                    <a:pt x="109566" y="3468716"/>
                    <a:pt x="114646" y="3475710"/>
                  </a:cubicBezTo>
                  <a:cubicBezTo>
                    <a:pt x="118456" y="3481304"/>
                    <a:pt x="124806" y="3484102"/>
                    <a:pt x="128616" y="3488298"/>
                  </a:cubicBezTo>
                  <a:cubicBezTo>
                    <a:pt x="141316" y="3499487"/>
                    <a:pt x="155286" y="3510676"/>
                    <a:pt x="167986" y="3521866"/>
                  </a:cubicBezTo>
                  <a:cubicBezTo>
                    <a:pt x="180686" y="3533055"/>
                    <a:pt x="193386" y="3542846"/>
                    <a:pt x="208626" y="3549839"/>
                  </a:cubicBezTo>
                  <a:cubicBezTo>
                    <a:pt x="242916" y="3566623"/>
                    <a:pt x="275936" y="3584806"/>
                    <a:pt x="310226" y="3601590"/>
                  </a:cubicBezTo>
                  <a:cubicBezTo>
                    <a:pt x="329276" y="3611381"/>
                    <a:pt x="348326" y="3619773"/>
                    <a:pt x="368646" y="3629564"/>
                  </a:cubicBezTo>
                  <a:cubicBezTo>
                    <a:pt x="369916" y="3630962"/>
                    <a:pt x="373726" y="3629564"/>
                    <a:pt x="374996" y="3629564"/>
                  </a:cubicBezTo>
                  <a:lnTo>
                    <a:pt x="382616" y="3629564"/>
                  </a:lnTo>
                  <a:lnTo>
                    <a:pt x="383886" y="3630962"/>
                  </a:lnTo>
                  <a:cubicBezTo>
                    <a:pt x="386426" y="3623969"/>
                    <a:pt x="388966" y="3618374"/>
                    <a:pt x="392776" y="3611381"/>
                  </a:cubicBezTo>
                  <a:cubicBezTo>
                    <a:pt x="396586" y="3605786"/>
                    <a:pt x="399126" y="3595996"/>
                    <a:pt x="408016" y="3595996"/>
                  </a:cubicBezTo>
                  <a:cubicBezTo>
                    <a:pt x="408016" y="3595996"/>
                    <a:pt x="409286" y="3595996"/>
                    <a:pt x="409286" y="3594597"/>
                  </a:cubicBezTo>
                  <a:cubicBezTo>
                    <a:pt x="413096" y="3587603"/>
                    <a:pt x="419446" y="3586205"/>
                    <a:pt x="427066" y="3584806"/>
                  </a:cubicBezTo>
                  <a:cubicBezTo>
                    <a:pt x="434686" y="3583408"/>
                    <a:pt x="441036" y="3579211"/>
                    <a:pt x="447386" y="3576414"/>
                  </a:cubicBezTo>
                  <a:cubicBezTo>
                    <a:pt x="448656" y="3576414"/>
                    <a:pt x="448656" y="3575016"/>
                    <a:pt x="449926" y="3575016"/>
                  </a:cubicBezTo>
                  <a:cubicBezTo>
                    <a:pt x="458816" y="3577813"/>
                    <a:pt x="465166" y="3570819"/>
                    <a:pt x="472786" y="3568022"/>
                  </a:cubicBezTo>
                  <a:lnTo>
                    <a:pt x="474056" y="3568022"/>
                  </a:lnTo>
                  <a:cubicBezTo>
                    <a:pt x="481676" y="3568022"/>
                    <a:pt x="488026" y="3563826"/>
                    <a:pt x="495646" y="3562427"/>
                  </a:cubicBezTo>
                  <a:cubicBezTo>
                    <a:pt x="501996" y="3561029"/>
                    <a:pt x="508346" y="3561029"/>
                    <a:pt x="514696" y="3556833"/>
                  </a:cubicBezTo>
                  <a:cubicBezTo>
                    <a:pt x="521046" y="3552637"/>
                    <a:pt x="528666" y="3549839"/>
                    <a:pt x="535016" y="3547042"/>
                  </a:cubicBezTo>
                  <a:cubicBezTo>
                    <a:pt x="541366" y="3544245"/>
                    <a:pt x="547716" y="3542846"/>
                    <a:pt x="554066" y="3540049"/>
                  </a:cubicBezTo>
                  <a:lnTo>
                    <a:pt x="560416" y="3540049"/>
                  </a:lnTo>
                  <a:cubicBezTo>
                    <a:pt x="566766" y="3540049"/>
                    <a:pt x="571846" y="3540049"/>
                    <a:pt x="576926" y="3535852"/>
                  </a:cubicBezTo>
                  <a:lnTo>
                    <a:pt x="579466" y="3535852"/>
                  </a:lnTo>
                  <a:cubicBezTo>
                    <a:pt x="585816" y="3535852"/>
                    <a:pt x="593436" y="3537251"/>
                    <a:pt x="599786" y="3537251"/>
                  </a:cubicBezTo>
                  <a:lnTo>
                    <a:pt x="604866" y="3537251"/>
                  </a:lnTo>
                  <a:cubicBezTo>
                    <a:pt x="611216" y="3535852"/>
                    <a:pt x="613756" y="3541447"/>
                    <a:pt x="617566" y="3544245"/>
                  </a:cubicBezTo>
                  <a:cubicBezTo>
                    <a:pt x="623916" y="3552637"/>
                    <a:pt x="631536" y="3554035"/>
                    <a:pt x="641696" y="3552637"/>
                  </a:cubicBezTo>
                  <a:cubicBezTo>
                    <a:pt x="650586" y="3551238"/>
                    <a:pt x="658206" y="3549839"/>
                    <a:pt x="667096" y="3549839"/>
                  </a:cubicBezTo>
                  <a:cubicBezTo>
                    <a:pt x="670906" y="3549839"/>
                    <a:pt x="675986" y="3551238"/>
                    <a:pt x="679796" y="3552637"/>
                  </a:cubicBezTo>
                  <a:cubicBezTo>
                    <a:pt x="683606" y="3554035"/>
                    <a:pt x="686146" y="3555434"/>
                    <a:pt x="689956" y="3556833"/>
                  </a:cubicBezTo>
                  <a:lnTo>
                    <a:pt x="693766" y="3561029"/>
                  </a:lnTo>
                  <a:cubicBezTo>
                    <a:pt x="693766" y="3561029"/>
                    <a:pt x="695036" y="3565225"/>
                    <a:pt x="696306" y="3566623"/>
                  </a:cubicBezTo>
                  <a:cubicBezTo>
                    <a:pt x="698846" y="3568022"/>
                    <a:pt x="701386" y="3568022"/>
                    <a:pt x="702656" y="3569420"/>
                  </a:cubicBezTo>
                  <a:lnTo>
                    <a:pt x="703926" y="3570819"/>
                  </a:lnTo>
                  <a:cubicBezTo>
                    <a:pt x="710276" y="3566623"/>
                    <a:pt x="712816" y="3573617"/>
                    <a:pt x="716626" y="3575016"/>
                  </a:cubicBezTo>
                  <a:cubicBezTo>
                    <a:pt x="721706" y="3577813"/>
                    <a:pt x="725516" y="3580610"/>
                    <a:pt x="730596" y="3584806"/>
                  </a:cubicBezTo>
                  <a:cubicBezTo>
                    <a:pt x="730596" y="3583408"/>
                    <a:pt x="730596" y="3582009"/>
                    <a:pt x="731866" y="3580610"/>
                  </a:cubicBezTo>
                  <a:cubicBezTo>
                    <a:pt x="739486" y="3582009"/>
                    <a:pt x="748376" y="3582009"/>
                    <a:pt x="755996" y="3587603"/>
                  </a:cubicBezTo>
                  <a:cubicBezTo>
                    <a:pt x="757266" y="3584806"/>
                    <a:pt x="759806" y="3582009"/>
                    <a:pt x="762346" y="3579211"/>
                  </a:cubicBezTo>
                  <a:cubicBezTo>
                    <a:pt x="762346" y="3579211"/>
                    <a:pt x="762346" y="3577813"/>
                    <a:pt x="763616" y="3577813"/>
                  </a:cubicBezTo>
                  <a:cubicBezTo>
                    <a:pt x="769966" y="3576414"/>
                    <a:pt x="773776" y="3572218"/>
                    <a:pt x="775046" y="3565225"/>
                  </a:cubicBezTo>
                  <a:cubicBezTo>
                    <a:pt x="776316" y="3562427"/>
                    <a:pt x="776316" y="3559630"/>
                    <a:pt x="776316" y="3558231"/>
                  </a:cubicBezTo>
                  <a:cubicBezTo>
                    <a:pt x="781396" y="3555434"/>
                    <a:pt x="785206" y="3552637"/>
                    <a:pt x="790286" y="3549839"/>
                  </a:cubicBezTo>
                  <a:lnTo>
                    <a:pt x="790286" y="3547042"/>
                  </a:lnTo>
                  <a:cubicBezTo>
                    <a:pt x="786476" y="3540049"/>
                    <a:pt x="786476" y="3538650"/>
                    <a:pt x="792826" y="3535852"/>
                  </a:cubicBezTo>
                  <a:cubicBezTo>
                    <a:pt x="794096" y="3534454"/>
                    <a:pt x="794096" y="3533055"/>
                    <a:pt x="795366" y="3533055"/>
                  </a:cubicBezTo>
                  <a:cubicBezTo>
                    <a:pt x="797906" y="3531657"/>
                    <a:pt x="800446" y="3530258"/>
                    <a:pt x="801716" y="3528859"/>
                  </a:cubicBezTo>
                  <a:cubicBezTo>
                    <a:pt x="801716" y="3528859"/>
                    <a:pt x="801716" y="3530258"/>
                    <a:pt x="802986" y="3530258"/>
                  </a:cubicBezTo>
                  <a:lnTo>
                    <a:pt x="802986" y="3527460"/>
                  </a:lnTo>
                  <a:cubicBezTo>
                    <a:pt x="810606" y="3524663"/>
                    <a:pt x="818226" y="3521866"/>
                    <a:pt x="825846" y="3517670"/>
                  </a:cubicBezTo>
                  <a:cubicBezTo>
                    <a:pt x="829656" y="3514872"/>
                    <a:pt x="833466" y="3513474"/>
                    <a:pt x="838546" y="3516271"/>
                  </a:cubicBezTo>
                  <a:cubicBezTo>
                    <a:pt x="841086" y="3517670"/>
                    <a:pt x="843626" y="3516271"/>
                    <a:pt x="846166" y="3514872"/>
                  </a:cubicBezTo>
                  <a:cubicBezTo>
                    <a:pt x="852516" y="3512075"/>
                    <a:pt x="858866" y="3510676"/>
                    <a:pt x="865216" y="3507879"/>
                  </a:cubicBezTo>
                  <a:cubicBezTo>
                    <a:pt x="870296" y="3506480"/>
                    <a:pt x="874106" y="3503683"/>
                    <a:pt x="879186" y="3500886"/>
                  </a:cubicBezTo>
                  <a:cubicBezTo>
                    <a:pt x="879186" y="3500886"/>
                    <a:pt x="880456" y="3498088"/>
                    <a:pt x="879186" y="3496690"/>
                  </a:cubicBezTo>
                  <a:cubicBezTo>
                    <a:pt x="879186" y="3495291"/>
                    <a:pt x="877916" y="3492493"/>
                    <a:pt x="877916" y="3491095"/>
                  </a:cubicBezTo>
                  <a:cubicBezTo>
                    <a:pt x="881726" y="3488298"/>
                    <a:pt x="884266" y="3485500"/>
                    <a:pt x="886806" y="3485500"/>
                  </a:cubicBezTo>
                  <a:cubicBezTo>
                    <a:pt x="890616" y="3484102"/>
                    <a:pt x="895696" y="3484102"/>
                    <a:pt x="900776" y="3482703"/>
                  </a:cubicBezTo>
                  <a:cubicBezTo>
                    <a:pt x="904586" y="3470115"/>
                    <a:pt x="912206" y="3467317"/>
                    <a:pt x="921096" y="3471513"/>
                  </a:cubicBezTo>
                  <a:lnTo>
                    <a:pt x="923636" y="3468716"/>
                  </a:lnTo>
                  <a:cubicBezTo>
                    <a:pt x="924906" y="3470115"/>
                    <a:pt x="924906" y="3470115"/>
                    <a:pt x="924906" y="3471513"/>
                  </a:cubicBezTo>
                  <a:cubicBezTo>
                    <a:pt x="928716" y="3468716"/>
                    <a:pt x="932526" y="3465919"/>
                    <a:pt x="936336" y="3464520"/>
                  </a:cubicBezTo>
                  <a:cubicBezTo>
                    <a:pt x="940146" y="3461723"/>
                    <a:pt x="943956" y="3458925"/>
                    <a:pt x="949036" y="3461723"/>
                  </a:cubicBezTo>
                  <a:cubicBezTo>
                    <a:pt x="949036" y="3454729"/>
                    <a:pt x="952846" y="3454729"/>
                    <a:pt x="956656" y="3456128"/>
                  </a:cubicBezTo>
                  <a:cubicBezTo>
                    <a:pt x="959196" y="3456128"/>
                    <a:pt x="963006" y="3454729"/>
                    <a:pt x="965546" y="3453331"/>
                  </a:cubicBezTo>
                  <a:cubicBezTo>
                    <a:pt x="966816" y="3453331"/>
                    <a:pt x="969356" y="3451932"/>
                    <a:pt x="970626" y="3453331"/>
                  </a:cubicBezTo>
                  <a:cubicBezTo>
                    <a:pt x="975706" y="3457527"/>
                    <a:pt x="983326" y="3458925"/>
                    <a:pt x="988406" y="3465919"/>
                  </a:cubicBezTo>
                  <a:cubicBezTo>
                    <a:pt x="992216" y="3471513"/>
                    <a:pt x="998566" y="3474311"/>
                    <a:pt x="1001106" y="3482703"/>
                  </a:cubicBezTo>
                  <a:cubicBezTo>
                    <a:pt x="1002376" y="3485500"/>
                    <a:pt x="1007456" y="3488298"/>
                    <a:pt x="1009996" y="3489696"/>
                  </a:cubicBezTo>
                  <a:cubicBezTo>
                    <a:pt x="1009996" y="3489696"/>
                    <a:pt x="1011266" y="3489696"/>
                    <a:pt x="1012536" y="3491095"/>
                  </a:cubicBezTo>
                  <a:cubicBezTo>
                    <a:pt x="1013806" y="3495291"/>
                    <a:pt x="1017616" y="3493892"/>
                    <a:pt x="1020156" y="3492493"/>
                  </a:cubicBezTo>
                  <a:cubicBezTo>
                    <a:pt x="1022696" y="3492493"/>
                    <a:pt x="1025236" y="3491095"/>
                    <a:pt x="1026506" y="3495291"/>
                  </a:cubicBezTo>
                  <a:cubicBezTo>
                    <a:pt x="1026506" y="3496690"/>
                    <a:pt x="1030316" y="3498088"/>
                    <a:pt x="1031586" y="3499487"/>
                  </a:cubicBezTo>
                  <a:cubicBezTo>
                    <a:pt x="1035396" y="3502284"/>
                    <a:pt x="1039206" y="3505082"/>
                    <a:pt x="1041746" y="3507879"/>
                  </a:cubicBezTo>
                  <a:cubicBezTo>
                    <a:pt x="1043016" y="3509278"/>
                    <a:pt x="1044286" y="3510676"/>
                    <a:pt x="1044286" y="3512075"/>
                  </a:cubicBezTo>
                  <a:cubicBezTo>
                    <a:pt x="1044286" y="3516271"/>
                    <a:pt x="1048096" y="3519069"/>
                    <a:pt x="1051906" y="3519069"/>
                  </a:cubicBezTo>
                  <a:cubicBezTo>
                    <a:pt x="1056986" y="3520467"/>
                    <a:pt x="1060796" y="3520467"/>
                    <a:pt x="1065876" y="3521866"/>
                  </a:cubicBezTo>
                  <a:cubicBezTo>
                    <a:pt x="1067146" y="3521866"/>
                    <a:pt x="1067146" y="3524663"/>
                    <a:pt x="1068416" y="3524663"/>
                  </a:cubicBezTo>
                  <a:cubicBezTo>
                    <a:pt x="1069686" y="3527460"/>
                    <a:pt x="1070956" y="3531657"/>
                    <a:pt x="1076036" y="3528859"/>
                  </a:cubicBezTo>
                  <a:cubicBezTo>
                    <a:pt x="1078576" y="3527460"/>
                    <a:pt x="1086196" y="3530258"/>
                    <a:pt x="1087466" y="3533055"/>
                  </a:cubicBezTo>
                  <a:cubicBezTo>
                    <a:pt x="1090006" y="3542846"/>
                    <a:pt x="1098896" y="3542846"/>
                    <a:pt x="1105246" y="3545643"/>
                  </a:cubicBezTo>
                  <a:cubicBezTo>
                    <a:pt x="1106516" y="3545643"/>
                    <a:pt x="1107786" y="3545643"/>
                    <a:pt x="1107786" y="3547042"/>
                  </a:cubicBezTo>
                  <a:cubicBezTo>
                    <a:pt x="1111596" y="3552637"/>
                    <a:pt x="1116676" y="3554035"/>
                    <a:pt x="1121756" y="3556833"/>
                  </a:cubicBezTo>
                  <a:cubicBezTo>
                    <a:pt x="1126836" y="3559630"/>
                    <a:pt x="1131916" y="3565225"/>
                    <a:pt x="1136996" y="3570819"/>
                  </a:cubicBezTo>
                  <a:lnTo>
                    <a:pt x="1143346" y="3577813"/>
                  </a:lnTo>
                  <a:cubicBezTo>
                    <a:pt x="1144616" y="3579211"/>
                    <a:pt x="1145886" y="3579211"/>
                    <a:pt x="1147156" y="3579211"/>
                  </a:cubicBezTo>
                  <a:cubicBezTo>
                    <a:pt x="1150966" y="3579211"/>
                    <a:pt x="1154776" y="3577813"/>
                    <a:pt x="1157316" y="3582009"/>
                  </a:cubicBezTo>
                  <a:cubicBezTo>
                    <a:pt x="1157316" y="3582009"/>
                    <a:pt x="1158586" y="3583408"/>
                    <a:pt x="1159856" y="3583408"/>
                  </a:cubicBezTo>
                  <a:cubicBezTo>
                    <a:pt x="1170016" y="3582009"/>
                    <a:pt x="1176366" y="3589002"/>
                    <a:pt x="1182716" y="3595996"/>
                  </a:cubicBezTo>
                  <a:cubicBezTo>
                    <a:pt x="1185256" y="3598793"/>
                    <a:pt x="1190336" y="3600191"/>
                    <a:pt x="1192876" y="3600191"/>
                  </a:cubicBezTo>
                  <a:cubicBezTo>
                    <a:pt x="1200496" y="3602989"/>
                    <a:pt x="1209386" y="3604388"/>
                    <a:pt x="1215736" y="3609982"/>
                  </a:cubicBezTo>
                  <a:cubicBezTo>
                    <a:pt x="1219546" y="3612779"/>
                    <a:pt x="1224626" y="3616976"/>
                    <a:pt x="1228436" y="3616976"/>
                  </a:cubicBezTo>
                  <a:cubicBezTo>
                    <a:pt x="1234786" y="3616976"/>
                    <a:pt x="1237326" y="3622570"/>
                    <a:pt x="1239866" y="3626766"/>
                  </a:cubicBezTo>
                  <a:cubicBezTo>
                    <a:pt x="1247486" y="3628165"/>
                    <a:pt x="1255106" y="3628165"/>
                    <a:pt x="1258916" y="3636557"/>
                  </a:cubicBezTo>
                  <a:cubicBezTo>
                    <a:pt x="1258916" y="3637956"/>
                    <a:pt x="1260186" y="3637956"/>
                    <a:pt x="1261456" y="3637956"/>
                  </a:cubicBezTo>
                  <a:cubicBezTo>
                    <a:pt x="1266536" y="3639355"/>
                    <a:pt x="1271616" y="3640753"/>
                    <a:pt x="1276696" y="3643550"/>
                  </a:cubicBezTo>
                  <a:cubicBezTo>
                    <a:pt x="1279236" y="3644949"/>
                    <a:pt x="1281776" y="3647746"/>
                    <a:pt x="1285586" y="3650544"/>
                  </a:cubicBezTo>
                  <a:cubicBezTo>
                    <a:pt x="1286856" y="3650544"/>
                    <a:pt x="1286856" y="3651943"/>
                    <a:pt x="1288126" y="3651943"/>
                  </a:cubicBezTo>
                  <a:cubicBezTo>
                    <a:pt x="1297016" y="3651943"/>
                    <a:pt x="1299556" y="3658936"/>
                    <a:pt x="1304636" y="3664531"/>
                  </a:cubicBezTo>
                  <a:cubicBezTo>
                    <a:pt x="1312256" y="3671524"/>
                    <a:pt x="1321146" y="3678517"/>
                    <a:pt x="1327496" y="3686909"/>
                  </a:cubicBezTo>
                  <a:cubicBezTo>
                    <a:pt x="1331306" y="3692504"/>
                    <a:pt x="1337656" y="3695302"/>
                    <a:pt x="1341466" y="3698099"/>
                  </a:cubicBezTo>
                  <a:lnTo>
                    <a:pt x="1349086" y="3702295"/>
                  </a:lnTo>
                  <a:cubicBezTo>
                    <a:pt x="1351626" y="3705092"/>
                    <a:pt x="1354166" y="3707890"/>
                    <a:pt x="1357976" y="3710687"/>
                  </a:cubicBezTo>
                  <a:cubicBezTo>
                    <a:pt x="1361786" y="3712085"/>
                    <a:pt x="1363056" y="3717680"/>
                    <a:pt x="1368136" y="3716282"/>
                  </a:cubicBezTo>
                  <a:cubicBezTo>
                    <a:pt x="1370676" y="3716282"/>
                    <a:pt x="1373216" y="3717680"/>
                    <a:pt x="1375756" y="3719079"/>
                  </a:cubicBezTo>
                  <a:cubicBezTo>
                    <a:pt x="1379566" y="3721876"/>
                    <a:pt x="1380836" y="3724673"/>
                    <a:pt x="1385916" y="3724673"/>
                  </a:cubicBezTo>
                  <a:cubicBezTo>
                    <a:pt x="1388456" y="3724673"/>
                    <a:pt x="1390996" y="3727471"/>
                    <a:pt x="1392266" y="3728870"/>
                  </a:cubicBezTo>
                  <a:cubicBezTo>
                    <a:pt x="1398616" y="3731409"/>
                    <a:pt x="1404966" y="3731409"/>
                    <a:pt x="1408776" y="3723275"/>
                  </a:cubicBezTo>
                  <a:lnTo>
                    <a:pt x="1410046" y="3721876"/>
                  </a:lnTo>
                  <a:cubicBezTo>
                    <a:pt x="1415126" y="3724673"/>
                    <a:pt x="1415126" y="3719079"/>
                    <a:pt x="1416396" y="3716282"/>
                  </a:cubicBezTo>
                  <a:cubicBezTo>
                    <a:pt x="1417666" y="3714883"/>
                    <a:pt x="1420206" y="3713484"/>
                    <a:pt x="1421476" y="3712085"/>
                  </a:cubicBezTo>
                  <a:cubicBezTo>
                    <a:pt x="1424016" y="3709288"/>
                    <a:pt x="1426556" y="3707890"/>
                    <a:pt x="1430366" y="3705092"/>
                  </a:cubicBezTo>
                  <a:cubicBezTo>
                    <a:pt x="1431636" y="3703693"/>
                    <a:pt x="1434176" y="3702295"/>
                    <a:pt x="1435446" y="3702295"/>
                  </a:cubicBezTo>
                  <a:cubicBezTo>
                    <a:pt x="1441796" y="3702295"/>
                    <a:pt x="1445606" y="3699497"/>
                    <a:pt x="1450686" y="3693903"/>
                  </a:cubicBezTo>
                  <a:cubicBezTo>
                    <a:pt x="1454496" y="3689707"/>
                    <a:pt x="1460846" y="3686909"/>
                    <a:pt x="1465926" y="3684112"/>
                  </a:cubicBezTo>
                  <a:cubicBezTo>
                    <a:pt x="1471006" y="3681315"/>
                    <a:pt x="1476086" y="3678517"/>
                    <a:pt x="1482436" y="3677119"/>
                  </a:cubicBezTo>
                  <a:cubicBezTo>
                    <a:pt x="1486246" y="3675720"/>
                    <a:pt x="1490056" y="3675720"/>
                    <a:pt x="1493866" y="3675720"/>
                  </a:cubicBezTo>
                  <a:lnTo>
                    <a:pt x="1496406" y="3675720"/>
                  </a:lnTo>
                  <a:cubicBezTo>
                    <a:pt x="1501486" y="3672923"/>
                    <a:pt x="1506566" y="3668726"/>
                    <a:pt x="1512916" y="3665929"/>
                  </a:cubicBezTo>
                  <a:lnTo>
                    <a:pt x="1516726" y="3665929"/>
                  </a:lnTo>
                  <a:cubicBezTo>
                    <a:pt x="1523076" y="3668726"/>
                    <a:pt x="1529426" y="3668726"/>
                    <a:pt x="1535776" y="3663132"/>
                  </a:cubicBezTo>
                  <a:cubicBezTo>
                    <a:pt x="1537046" y="3661733"/>
                    <a:pt x="1539586" y="3660335"/>
                    <a:pt x="1540856" y="3658936"/>
                  </a:cubicBezTo>
                  <a:cubicBezTo>
                    <a:pt x="1547206" y="3661733"/>
                    <a:pt x="1553556" y="3667328"/>
                    <a:pt x="1561176" y="3667328"/>
                  </a:cubicBezTo>
                  <a:cubicBezTo>
                    <a:pt x="1563716" y="3667328"/>
                    <a:pt x="1567526" y="3665929"/>
                    <a:pt x="1570066" y="3664531"/>
                  </a:cubicBezTo>
                  <a:cubicBezTo>
                    <a:pt x="1575146" y="3664531"/>
                    <a:pt x="1580226" y="3664531"/>
                    <a:pt x="1584036" y="3663132"/>
                  </a:cubicBezTo>
                  <a:cubicBezTo>
                    <a:pt x="1589116" y="3661733"/>
                    <a:pt x="1595466" y="3663132"/>
                    <a:pt x="1600546" y="3660335"/>
                  </a:cubicBezTo>
                  <a:cubicBezTo>
                    <a:pt x="1603086" y="3653341"/>
                    <a:pt x="1604356" y="3653341"/>
                    <a:pt x="1610706" y="3654740"/>
                  </a:cubicBezTo>
                  <a:cubicBezTo>
                    <a:pt x="1618326" y="3656138"/>
                    <a:pt x="1623406" y="3654740"/>
                    <a:pt x="1628486" y="3647746"/>
                  </a:cubicBezTo>
                  <a:cubicBezTo>
                    <a:pt x="1631026" y="3643550"/>
                    <a:pt x="1637376" y="3643550"/>
                    <a:pt x="1641186" y="3640753"/>
                  </a:cubicBezTo>
                  <a:cubicBezTo>
                    <a:pt x="1642456" y="3640753"/>
                    <a:pt x="1643726" y="3639355"/>
                    <a:pt x="1644996" y="3639355"/>
                  </a:cubicBezTo>
                  <a:cubicBezTo>
                    <a:pt x="1647536" y="3637956"/>
                    <a:pt x="1648806" y="3637956"/>
                    <a:pt x="1651346" y="3636557"/>
                  </a:cubicBezTo>
                  <a:cubicBezTo>
                    <a:pt x="1657696" y="3633760"/>
                    <a:pt x="1664046" y="3632361"/>
                    <a:pt x="1670396" y="3628165"/>
                  </a:cubicBezTo>
                  <a:cubicBezTo>
                    <a:pt x="1676746" y="3623969"/>
                    <a:pt x="1681826" y="3621172"/>
                    <a:pt x="1688176" y="3626766"/>
                  </a:cubicBezTo>
                  <a:lnTo>
                    <a:pt x="1690716" y="3626766"/>
                  </a:lnTo>
                  <a:cubicBezTo>
                    <a:pt x="1693256" y="3625368"/>
                    <a:pt x="1694526" y="3625368"/>
                    <a:pt x="1697066" y="3623969"/>
                  </a:cubicBezTo>
                  <a:cubicBezTo>
                    <a:pt x="1697066" y="3619773"/>
                    <a:pt x="1697066" y="3614178"/>
                    <a:pt x="1702146" y="3609982"/>
                  </a:cubicBezTo>
                  <a:cubicBezTo>
                    <a:pt x="1703416" y="3608584"/>
                    <a:pt x="1703416" y="3605786"/>
                    <a:pt x="1705956" y="3604388"/>
                  </a:cubicBezTo>
                  <a:cubicBezTo>
                    <a:pt x="1708496" y="3601590"/>
                    <a:pt x="1712306" y="3601590"/>
                    <a:pt x="1714846" y="3602989"/>
                  </a:cubicBezTo>
                  <a:cubicBezTo>
                    <a:pt x="1716116" y="3604388"/>
                    <a:pt x="1718656" y="3602989"/>
                    <a:pt x="1719926" y="3602989"/>
                  </a:cubicBezTo>
                  <a:cubicBezTo>
                    <a:pt x="1727546" y="3601590"/>
                    <a:pt x="1736436" y="3601590"/>
                    <a:pt x="1744056" y="3600191"/>
                  </a:cubicBezTo>
                  <a:cubicBezTo>
                    <a:pt x="1751676" y="3598793"/>
                    <a:pt x="1759296" y="3597394"/>
                    <a:pt x="1766916" y="3594597"/>
                  </a:cubicBezTo>
                  <a:cubicBezTo>
                    <a:pt x="1771996" y="3591799"/>
                    <a:pt x="1777076" y="3593198"/>
                    <a:pt x="1782156" y="3593198"/>
                  </a:cubicBezTo>
                  <a:cubicBezTo>
                    <a:pt x="1792316" y="3594597"/>
                    <a:pt x="1801206" y="3594597"/>
                    <a:pt x="1810096" y="3589002"/>
                  </a:cubicBezTo>
                  <a:lnTo>
                    <a:pt x="1807556" y="3586205"/>
                  </a:lnTo>
                  <a:cubicBezTo>
                    <a:pt x="1810096" y="3584806"/>
                    <a:pt x="1812636" y="3584806"/>
                    <a:pt x="1816446" y="3584806"/>
                  </a:cubicBezTo>
                  <a:cubicBezTo>
                    <a:pt x="1818986" y="3589002"/>
                    <a:pt x="1822796" y="3586205"/>
                    <a:pt x="1825336" y="3583408"/>
                  </a:cubicBezTo>
                  <a:cubicBezTo>
                    <a:pt x="1829146" y="3579211"/>
                    <a:pt x="1832956" y="3580610"/>
                    <a:pt x="1838036" y="3580610"/>
                  </a:cubicBezTo>
                  <a:cubicBezTo>
                    <a:pt x="1843116" y="3582009"/>
                    <a:pt x="1849466" y="3579211"/>
                    <a:pt x="1855816" y="3577813"/>
                  </a:cubicBezTo>
                  <a:cubicBezTo>
                    <a:pt x="1857086" y="3577813"/>
                    <a:pt x="1858356" y="3575016"/>
                    <a:pt x="1858356" y="3573617"/>
                  </a:cubicBezTo>
                  <a:cubicBezTo>
                    <a:pt x="1860896" y="3573617"/>
                    <a:pt x="1863436" y="3572218"/>
                    <a:pt x="1867246" y="3572218"/>
                  </a:cubicBezTo>
                  <a:lnTo>
                    <a:pt x="1872326" y="3572218"/>
                  </a:lnTo>
                  <a:cubicBezTo>
                    <a:pt x="1877406" y="3575016"/>
                    <a:pt x="1882486" y="3575016"/>
                    <a:pt x="1887566" y="3572218"/>
                  </a:cubicBezTo>
                  <a:cubicBezTo>
                    <a:pt x="1888836" y="3570819"/>
                    <a:pt x="1891376" y="3570819"/>
                    <a:pt x="1892646" y="3570819"/>
                  </a:cubicBezTo>
                  <a:cubicBezTo>
                    <a:pt x="1896456" y="3569420"/>
                    <a:pt x="1900266" y="3570819"/>
                    <a:pt x="1902806" y="3566623"/>
                  </a:cubicBezTo>
                  <a:cubicBezTo>
                    <a:pt x="1904076" y="3565225"/>
                    <a:pt x="1906616" y="3566623"/>
                    <a:pt x="1909156" y="3565225"/>
                  </a:cubicBezTo>
                  <a:lnTo>
                    <a:pt x="1945986" y="3565225"/>
                  </a:lnTo>
                  <a:cubicBezTo>
                    <a:pt x="1951066" y="3565225"/>
                    <a:pt x="1957416" y="3566623"/>
                    <a:pt x="1962496" y="3568022"/>
                  </a:cubicBezTo>
                  <a:cubicBezTo>
                    <a:pt x="1968846" y="3569420"/>
                    <a:pt x="1973926" y="3568022"/>
                    <a:pt x="1979006" y="3566623"/>
                  </a:cubicBezTo>
                  <a:lnTo>
                    <a:pt x="1987896" y="3566623"/>
                  </a:lnTo>
                  <a:cubicBezTo>
                    <a:pt x="1991706" y="3566623"/>
                    <a:pt x="1995516" y="3568022"/>
                    <a:pt x="1999326" y="3566623"/>
                  </a:cubicBezTo>
                  <a:cubicBezTo>
                    <a:pt x="2001866" y="3566623"/>
                    <a:pt x="2003136" y="3563826"/>
                    <a:pt x="2004406" y="3561029"/>
                  </a:cubicBezTo>
                  <a:cubicBezTo>
                    <a:pt x="2006946" y="3556833"/>
                    <a:pt x="2010756" y="3555434"/>
                    <a:pt x="2015836" y="3555434"/>
                  </a:cubicBezTo>
                  <a:cubicBezTo>
                    <a:pt x="2019646" y="3555434"/>
                    <a:pt x="2023456" y="3554035"/>
                    <a:pt x="2027266" y="3552637"/>
                  </a:cubicBezTo>
                  <a:lnTo>
                    <a:pt x="2029806" y="3552637"/>
                  </a:lnTo>
                  <a:cubicBezTo>
                    <a:pt x="2034886" y="3561029"/>
                    <a:pt x="2042506" y="3555434"/>
                    <a:pt x="2048856" y="3556833"/>
                  </a:cubicBezTo>
                  <a:lnTo>
                    <a:pt x="2051396" y="3556833"/>
                  </a:lnTo>
                  <a:cubicBezTo>
                    <a:pt x="2056476" y="3559630"/>
                    <a:pt x="2062826" y="3562427"/>
                    <a:pt x="2067906" y="3563826"/>
                  </a:cubicBezTo>
                  <a:cubicBezTo>
                    <a:pt x="2074256" y="3565225"/>
                    <a:pt x="2079336" y="3572218"/>
                    <a:pt x="2084416" y="3572218"/>
                  </a:cubicBezTo>
                  <a:cubicBezTo>
                    <a:pt x="2093306" y="3572218"/>
                    <a:pt x="2100926" y="3579211"/>
                    <a:pt x="2108546" y="3580610"/>
                  </a:cubicBezTo>
                  <a:cubicBezTo>
                    <a:pt x="2114896" y="3582009"/>
                    <a:pt x="2121246" y="3584806"/>
                    <a:pt x="2127596" y="3587603"/>
                  </a:cubicBezTo>
                  <a:cubicBezTo>
                    <a:pt x="2130136" y="3589002"/>
                    <a:pt x="2133946" y="3587603"/>
                    <a:pt x="2136486" y="3587603"/>
                  </a:cubicBezTo>
                  <a:cubicBezTo>
                    <a:pt x="2144106" y="3589002"/>
                    <a:pt x="2151726" y="3589002"/>
                    <a:pt x="2159346" y="3590401"/>
                  </a:cubicBezTo>
                  <a:lnTo>
                    <a:pt x="2160616" y="3590401"/>
                  </a:lnTo>
                  <a:cubicBezTo>
                    <a:pt x="2169506" y="3589002"/>
                    <a:pt x="2178396" y="3591799"/>
                    <a:pt x="2187286" y="3591799"/>
                  </a:cubicBezTo>
                  <a:cubicBezTo>
                    <a:pt x="2188556" y="3342835"/>
                    <a:pt x="2182206" y="3093871"/>
                    <a:pt x="2174586" y="2844907"/>
                  </a:cubicBezTo>
                  <a:cubicBezTo>
                    <a:pt x="2166966" y="2608530"/>
                    <a:pt x="2159346" y="2372154"/>
                    <a:pt x="2158076" y="2135778"/>
                  </a:cubicBezTo>
                  <a:cubicBezTo>
                    <a:pt x="2158076" y="2016890"/>
                    <a:pt x="2159346" y="1899402"/>
                    <a:pt x="2161886" y="1780514"/>
                  </a:cubicBezTo>
                  <a:cubicBezTo>
                    <a:pt x="2165696" y="1661627"/>
                    <a:pt x="2173316" y="1542739"/>
                    <a:pt x="2178396" y="1423852"/>
                  </a:cubicBezTo>
                  <a:cubicBezTo>
                    <a:pt x="2193636" y="1047608"/>
                    <a:pt x="2184746" y="669966"/>
                    <a:pt x="2179666" y="293722"/>
                  </a:cubicBezTo>
                  <a:cubicBezTo>
                    <a:pt x="2175856" y="292323"/>
                    <a:pt x="2173316" y="290925"/>
                    <a:pt x="2170776" y="289526"/>
                  </a:cubicBezTo>
                  <a:cubicBezTo>
                    <a:pt x="2166966" y="286728"/>
                    <a:pt x="2163156" y="285330"/>
                    <a:pt x="2158076" y="286728"/>
                  </a:cubicBezTo>
                  <a:lnTo>
                    <a:pt x="2150456" y="286728"/>
                  </a:lnTo>
                  <a:cubicBezTo>
                    <a:pt x="2146646" y="286728"/>
                    <a:pt x="2141566" y="286728"/>
                    <a:pt x="2139026" y="292323"/>
                  </a:cubicBezTo>
                  <a:cubicBezTo>
                    <a:pt x="2139026" y="292323"/>
                    <a:pt x="2137756" y="293722"/>
                    <a:pt x="2136486" y="293722"/>
                  </a:cubicBezTo>
                  <a:lnTo>
                    <a:pt x="2131406" y="293722"/>
                  </a:lnTo>
                  <a:cubicBezTo>
                    <a:pt x="2130136" y="290925"/>
                    <a:pt x="2132676" y="285330"/>
                    <a:pt x="2126326" y="286728"/>
                  </a:cubicBezTo>
                  <a:cubicBezTo>
                    <a:pt x="2123786" y="286728"/>
                    <a:pt x="2119976" y="288127"/>
                    <a:pt x="2117436" y="288127"/>
                  </a:cubicBezTo>
                  <a:lnTo>
                    <a:pt x="2098386" y="288127"/>
                  </a:lnTo>
                  <a:cubicBezTo>
                    <a:pt x="2097116" y="285330"/>
                    <a:pt x="2095846" y="282532"/>
                    <a:pt x="2093306" y="278336"/>
                  </a:cubicBezTo>
                  <a:cubicBezTo>
                    <a:pt x="2092036" y="275539"/>
                    <a:pt x="2090766" y="274140"/>
                    <a:pt x="2086956" y="276938"/>
                  </a:cubicBezTo>
                  <a:cubicBezTo>
                    <a:pt x="2084416" y="278336"/>
                    <a:pt x="2083146" y="278336"/>
                    <a:pt x="2081876" y="275539"/>
                  </a:cubicBezTo>
                  <a:cubicBezTo>
                    <a:pt x="2078066" y="268546"/>
                    <a:pt x="2074256" y="262951"/>
                    <a:pt x="2066636" y="261552"/>
                  </a:cubicBezTo>
                  <a:cubicBezTo>
                    <a:pt x="2065366" y="261552"/>
                    <a:pt x="2064096" y="258755"/>
                    <a:pt x="2062826" y="257356"/>
                  </a:cubicBezTo>
                  <a:cubicBezTo>
                    <a:pt x="2060286" y="254559"/>
                    <a:pt x="2059016" y="251762"/>
                    <a:pt x="2055206" y="251762"/>
                  </a:cubicBezTo>
                  <a:cubicBezTo>
                    <a:pt x="2053936" y="251762"/>
                    <a:pt x="2051396" y="248964"/>
                    <a:pt x="2051396" y="247566"/>
                  </a:cubicBezTo>
                  <a:cubicBezTo>
                    <a:pt x="2050126" y="241971"/>
                    <a:pt x="2050126" y="237775"/>
                    <a:pt x="2050126" y="232180"/>
                  </a:cubicBezTo>
                  <a:cubicBezTo>
                    <a:pt x="2048856" y="226585"/>
                    <a:pt x="2046316" y="220991"/>
                    <a:pt x="2042506" y="218193"/>
                  </a:cubicBezTo>
                  <a:cubicBezTo>
                    <a:pt x="2036156" y="213997"/>
                    <a:pt x="2031076" y="208403"/>
                    <a:pt x="2024726" y="204207"/>
                  </a:cubicBezTo>
                  <a:cubicBezTo>
                    <a:pt x="2023456" y="202808"/>
                    <a:pt x="2020916" y="201409"/>
                    <a:pt x="2018376" y="201409"/>
                  </a:cubicBezTo>
                  <a:cubicBezTo>
                    <a:pt x="2014566" y="200011"/>
                    <a:pt x="2010756" y="198612"/>
                    <a:pt x="2006946" y="198612"/>
                  </a:cubicBezTo>
                  <a:cubicBezTo>
                    <a:pt x="2003136" y="198612"/>
                    <a:pt x="1998056" y="198612"/>
                    <a:pt x="1994246" y="201409"/>
                  </a:cubicBezTo>
                  <a:cubicBezTo>
                    <a:pt x="1986626" y="205605"/>
                    <a:pt x="1980276" y="200011"/>
                    <a:pt x="1973926" y="200011"/>
                  </a:cubicBezTo>
                  <a:cubicBezTo>
                    <a:pt x="1967576" y="198612"/>
                    <a:pt x="1961226" y="195815"/>
                    <a:pt x="1956146" y="194416"/>
                  </a:cubicBezTo>
                  <a:lnTo>
                    <a:pt x="1939636" y="194416"/>
                  </a:lnTo>
                  <a:cubicBezTo>
                    <a:pt x="1925666" y="197213"/>
                    <a:pt x="1914236" y="188821"/>
                    <a:pt x="1900266" y="187423"/>
                  </a:cubicBezTo>
                  <a:cubicBezTo>
                    <a:pt x="1896456" y="187423"/>
                    <a:pt x="1892646" y="183226"/>
                    <a:pt x="1888836" y="180429"/>
                  </a:cubicBezTo>
                  <a:cubicBezTo>
                    <a:pt x="1886296" y="177632"/>
                    <a:pt x="1883756" y="177632"/>
                    <a:pt x="1879946" y="179030"/>
                  </a:cubicBezTo>
                  <a:cubicBezTo>
                    <a:pt x="1874866" y="180429"/>
                    <a:pt x="1869786" y="179030"/>
                    <a:pt x="1864706" y="180429"/>
                  </a:cubicBezTo>
                  <a:cubicBezTo>
                    <a:pt x="1857086" y="183226"/>
                    <a:pt x="1850736" y="176233"/>
                    <a:pt x="1843116" y="176233"/>
                  </a:cubicBezTo>
                  <a:cubicBezTo>
                    <a:pt x="1836766" y="177632"/>
                    <a:pt x="1830416" y="177632"/>
                    <a:pt x="1824066" y="179030"/>
                  </a:cubicBezTo>
                  <a:lnTo>
                    <a:pt x="1808826" y="183226"/>
                  </a:lnTo>
                  <a:cubicBezTo>
                    <a:pt x="1798666" y="188821"/>
                    <a:pt x="1791046" y="181828"/>
                    <a:pt x="1782156" y="179030"/>
                  </a:cubicBezTo>
                  <a:cubicBezTo>
                    <a:pt x="1775806" y="177632"/>
                    <a:pt x="1771996" y="174834"/>
                    <a:pt x="1766916" y="170638"/>
                  </a:cubicBezTo>
                  <a:cubicBezTo>
                    <a:pt x="1761836" y="166442"/>
                    <a:pt x="1756756" y="170638"/>
                    <a:pt x="1752946" y="170638"/>
                  </a:cubicBezTo>
                  <a:cubicBezTo>
                    <a:pt x="1749136" y="170638"/>
                    <a:pt x="1746596" y="174834"/>
                    <a:pt x="1744056" y="176233"/>
                  </a:cubicBezTo>
                  <a:cubicBezTo>
                    <a:pt x="1740246" y="177632"/>
                    <a:pt x="1736436" y="177632"/>
                    <a:pt x="1732626" y="177632"/>
                  </a:cubicBezTo>
                  <a:cubicBezTo>
                    <a:pt x="1728816" y="177632"/>
                    <a:pt x="1723736" y="176233"/>
                    <a:pt x="1719926" y="177632"/>
                  </a:cubicBezTo>
                  <a:cubicBezTo>
                    <a:pt x="1713576" y="180429"/>
                    <a:pt x="1708496" y="184625"/>
                    <a:pt x="1703416" y="187423"/>
                  </a:cubicBezTo>
                  <a:cubicBezTo>
                    <a:pt x="1702146" y="188821"/>
                    <a:pt x="1700876" y="190220"/>
                    <a:pt x="1699606" y="190220"/>
                  </a:cubicBezTo>
                  <a:cubicBezTo>
                    <a:pt x="1690716" y="195815"/>
                    <a:pt x="1680556" y="197213"/>
                    <a:pt x="1669126" y="197213"/>
                  </a:cubicBezTo>
                  <a:cubicBezTo>
                    <a:pt x="1662776" y="197213"/>
                    <a:pt x="1656426" y="197213"/>
                    <a:pt x="1650076" y="195815"/>
                  </a:cubicBezTo>
                  <a:cubicBezTo>
                    <a:pt x="1646266" y="195815"/>
                    <a:pt x="1643726" y="191619"/>
                    <a:pt x="1641186" y="191619"/>
                  </a:cubicBezTo>
                  <a:cubicBezTo>
                    <a:pt x="1632296" y="190220"/>
                    <a:pt x="1624676" y="190220"/>
                    <a:pt x="1615786" y="190220"/>
                  </a:cubicBezTo>
                  <a:cubicBezTo>
                    <a:pt x="1614516" y="190220"/>
                    <a:pt x="1613246" y="191619"/>
                    <a:pt x="1611976" y="191619"/>
                  </a:cubicBezTo>
                  <a:cubicBezTo>
                    <a:pt x="1606896" y="194416"/>
                    <a:pt x="1601816" y="198612"/>
                    <a:pt x="1596736" y="201409"/>
                  </a:cubicBezTo>
                  <a:cubicBezTo>
                    <a:pt x="1587846" y="204207"/>
                    <a:pt x="1578956" y="207004"/>
                    <a:pt x="1570066" y="208403"/>
                  </a:cubicBezTo>
                  <a:lnTo>
                    <a:pt x="1566256" y="208403"/>
                  </a:lnTo>
                  <a:cubicBezTo>
                    <a:pt x="1558636" y="204207"/>
                    <a:pt x="1552286" y="208403"/>
                    <a:pt x="1544666" y="209801"/>
                  </a:cubicBezTo>
                  <a:cubicBezTo>
                    <a:pt x="1537046" y="212599"/>
                    <a:pt x="1529426" y="216795"/>
                    <a:pt x="1521806" y="219592"/>
                  </a:cubicBezTo>
                  <a:cubicBezTo>
                    <a:pt x="1519266" y="220991"/>
                    <a:pt x="1516726" y="219592"/>
                    <a:pt x="1514186" y="218193"/>
                  </a:cubicBezTo>
                  <a:cubicBezTo>
                    <a:pt x="1510376" y="216795"/>
                    <a:pt x="1507836" y="216795"/>
                    <a:pt x="1505296" y="219592"/>
                  </a:cubicBezTo>
                  <a:cubicBezTo>
                    <a:pt x="1504026" y="220991"/>
                    <a:pt x="1502756" y="220991"/>
                    <a:pt x="1501486" y="220991"/>
                  </a:cubicBezTo>
                  <a:cubicBezTo>
                    <a:pt x="1497676" y="222389"/>
                    <a:pt x="1493866" y="222389"/>
                    <a:pt x="1491326" y="223788"/>
                  </a:cubicBezTo>
                  <a:cubicBezTo>
                    <a:pt x="1486246" y="227984"/>
                    <a:pt x="1481166" y="226585"/>
                    <a:pt x="1476086" y="229383"/>
                  </a:cubicBezTo>
                  <a:cubicBezTo>
                    <a:pt x="1471006" y="232180"/>
                    <a:pt x="1465926" y="232180"/>
                    <a:pt x="1462116" y="236376"/>
                  </a:cubicBezTo>
                  <a:cubicBezTo>
                    <a:pt x="1460846" y="237775"/>
                    <a:pt x="1458306" y="237775"/>
                    <a:pt x="1455766" y="237775"/>
                  </a:cubicBezTo>
                  <a:cubicBezTo>
                    <a:pt x="1449416" y="239174"/>
                    <a:pt x="1444336" y="243370"/>
                    <a:pt x="1440526" y="248964"/>
                  </a:cubicBezTo>
                  <a:cubicBezTo>
                    <a:pt x="1435446" y="254559"/>
                    <a:pt x="1430366" y="258755"/>
                    <a:pt x="1425286" y="262951"/>
                  </a:cubicBezTo>
                  <a:cubicBezTo>
                    <a:pt x="1424016" y="264350"/>
                    <a:pt x="1420206" y="264350"/>
                    <a:pt x="1418936" y="264350"/>
                  </a:cubicBezTo>
                  <a:cubicBezTo>
                    <a:pt x="1413856" y="264350"/>
                    <a:pt x="1408776" y="262951"/>
                    <a:pt x="1404966" y="261552"/>
                  </a:cubicBezTo>
                  <a:cubicBezTo>
                    <a:pt x="1402426" y="261552"/>
                    <a:pt x="1401156" y="260154"/>
                    <a:pt x="1398616" y="260154"/>
                  </a:cubicBezTo>
                  <a:cubicBezTo>
                    <a:pt x="1390996" y="264350"/>
                    <a:pt x="1382106" y="261552"/>
                    <a:pt x="1374486" y="261552"/>
                  </a:cubicBezTo>
                  <a:cubicBezTo>
                    <a:pt x="1373216" y="261552"/>
                    <a:pt x="1370676" y="260154"/>
                    <a:pt x="1369406" y="258755"/>
                  </a:cubicBezTo>
                  <a:cubicBezTo>
                    <a:pt x="1364326" y="254559"/>
                    <a:pt x="1359246" y="254559"/>
                    <a:pt x="1354166" y="257356"/>
                  </a:cubicBezTo>
                  <a:cubicBezTo>
                    <a:pt x="1350356" y="258755"/>
                    <a:pt x="1346546" y="258755"/>
                    <a:pt x="1344006" y="255958"/>
                  </a:cubicBezTo>
                  <a:cubicBezTo>
                    <a:pt x="1338926" y="251762"/>
                    <a:pt x="1332576" y="248964"/>
                    <a:pt x="1326226" y="247566"/>
                  </a:cubicBezTo>
                  <a:cubicBezTo>
                    <a:pt x="1321146" y="246167"/>
                    <a:pt x="1316066" y="243370"/>
                    <a:pt x="1310986" y="240572"/>
                  </a:cubicBezTo>
                  <a:cubicBezTo>
                    <a:pt x="1308446" y="239174"/>
                    <a:pt x="1305906" y="240572"/>
                    <a:pt x="1303366" y="240572"/>
                  </a:cubicBezTo>
                  <a:cubicBezTo>
                    <a:pt x="1300826" y="240572"/>
                    <a:pt x="1299556" y="241971"/>
                    <a:pt x="1297016" y="241971"/>
                  </a:cubicBezTo>
                  <a:cubicBezTo>
                    <a:pt x="1289396" y="243370"/>
                    <a:pt x="1281776" y="246167"/>
                    <a:pt x="1275426" y="244768"/>
                  </a:cubicBezTo>
                  <a:cubicBezTo>
                    <a:pt x="1266536" y="241971"/>
                    <a:pt x="1257646" y="243370"/>
                    <a:pt x="1250026" y="237775"/>
                  </a:cubicBezTo>
                  <a:cubicBezTo>
                    <a:pt x="1246216" y="234977"/>
                    <a:pt x="1244946" y="237775"/>
                    <a:pt x="1242406" y="237775"/>
                  </a:cubicBezTo>
                  <a:cubicBezTo>
                    <a:pt x="1241136" y="237775"/>
                    <a:pt x="1239866" y="237775"/>
                    <a:pt x="1237326" y="239174"/>
                  </a:cubicBezTo>
                  <a:cubicBezTo>
                    <a:pt x="1236056" y="243370"/>
                    <a:pt x="1230976" y="246167"/>
                    <a:pt x="1224626" y="243370"/>
                  </a:cubicBezTo>
                  <a:cubicBezTo>
                    <a:pt x="1220816" y="241971"/>
                    <a:pt x="1218276" y="241971"/>
                    <a:pt x="1214466" y="243370"/>
                  </a:cubicBezTo>
                  <a:cubicBezTo>
                    <a:pt x="1210656" y="244768"/>
                    <a:pt x="1206846" y="244768"/>
                    <a:pt x="1201766" y="246167"/>
                  </a:cubicBezTo>
                  <a:lnTo>
                    <a:pt x="1200496" y="246167"/>
                  </a:lnTo>
                  <a:cubicBezTo>
                    <a:pt x="1190336" y="253160"/>
                    <a:pt x="1180176" y="247566"/>
                    <a:pt x="1168746" y="247566"/>
                  </a:cubicBezTo>
                  <a:lnTo>
                    <a:pt x="1162396" y="247566"/>
                  </a:lnTo>
                  <a:cubicBezTo>
                    <a:pt x="1154776" y="248964"/>
                    <a:pt x="1150966" y="241971"/>
                    <a:pt x="1145886" y="237775"/>
                  </a:cubicBezTo>
                  <a:cubicBezTo>
                    <a:pt x="1140806" y="233579"/>
                    <a:pt x="1135726" y="227984"/>
                    <a:pt x="1130646" y="225187"/>
                  </a:cubicBezTo>
                  <a:cubicBezTo>
                    <a:pt x="1129376" y="223788"/>
                    <a:pt x="1125566" y="225187"/>
                    <a:pt x="1123026" y="225187"/>
                  </a:cubicBezTo>
                  <a:lnTo>
                    <a:pt x="1111596" y="225187"/>
                  </a:lnTo>
                  <a:lnTo>
                    <a:pt x="1110326" y="223788"/>
                  </a:lnTo>
                  <a:cubicBezTo>
                    <a:pt x="1101436" y="226585"/>
                    <a:pt x="1096356" y="220991"/>
                    <a:pt x="1090006" y="215396"/>
                  </a:cubicBezTo>
                  <a:cubicBezTo>
                    <a:pt x="1086196" y="212599"/>
                    <a:pt x="1081116" y="209801"/>
                    <a:pt x="1077306" y="208403"/>
                  </a:cubicBezTo>
                  <a:cubicBezTo>
                    <a:pt x="1072226" y="205605"/>
                    <a:pt x="1065876" y="204207"/>
                    <a:pt x="1063336" y="197213"/>
                  </a:cubicBezTo>
                  <a:cubicBezTo>
                    <a:pt x="1062066" y="194416"/>
                    <a:pt x="1059526" y="194416"/>
                    <a:pt x="1058256" y="191619"/>
                  </a:cubicBezTo>
                  <a:cubicBezTo>
                    <a:pt x="1056986" y="188821"/>
                    <a:pt x="1055716" y="186024"/>
                    <a:pt x="1055716" y="184625"/>
                  </a:cubicBezTo>
                  <a:cubicBezTo>
                    <a:pt x="1055716" y="181828"/>
                    <a:pt x="1056986" y="179030"/>
                    <a:pt x="1058256" y="176233"/>
                  </a:cubicBezTo>
                  <a:cubicBezTo>
                    <a:pt x="1059526" y="172037"/>
                    <a:pt x="1056986" y="167841"/>
                    <a:pt x="1053176" y="165044"/>
                  </a:cubicBezTo>
                  <a:cubicBezTo>
                    <a:pt x="1051906" y="163645"/>
                    <a:pt x="1049366" y="163645"/>
                    <a:pt x="1049366" y="162246"/>
                  </a:cubicBezTo>
                  <a:cubicBezTo>
                    <a:pt x="1046826" y="153854"/>
                    <a:pt x="1040476" y="151057"/>
                    <a:pt x="1035396" y="144064"/>
                  </a:cubicBezTo>
                  <a:cubicBezTo>
                    <a:pt x="1031586" y="139868"/>
                    <a:pt x="1029046" y="134273"/>
                    <a:pt x="1026506" y="128678"/>
                  </a:cubicBezTo>
                  <a:cubicBezTo>
                    <a:pt x="1023966" y="125881"/>
                    <a:pt x="1022696" y="123083"/>
                    <a:pt x="1018886" y="120286"/>
                  </a:cubicBezTo>
                  <a:cubicBezTo>
                    <a:pt x="1009996" y="116090"/>
                    <a:pt x="1001106" y="111894"/>
                    <a:pt x="992216" y="106299"/>
                  </a:cubicBezTo>
                  <a:cubicBezTo>
                    <a:pt x="992216" y="117489"/>
                    <a:pt x="989676" y="114691"/>
                    <a:pt x="988406" y="111894"/>
                  </a:cubicBezTo>
                  <a:cubicBezTo>
                    <a:pt x="988406" y="107698"/>
                    <a:pt x="985866" y="106299"/>
                    <a:pt x="982056" y="106299"/>
                  </a:cubicBezTo>
                  <a:cubicBezTo>
                    <a:pt x="982056" y="106299"/>
                    <a:pt x="980786" y="106299"/>
                    <a:pt x="980786" y="104901"/>
                  </a:cubicBezTo>
                  <a:cubicBezTo>
                    <a:pt x="979516" y="96509"/>
                    <a:pt x="973166" y="99306"/>
                    <a:pt x="969356" y="97907"/>
                  </a:cubicBezTo>
                  <a:cubicBezTo>
                    <a:pt x="966816" y="96509"/>
                    <a:pt x="964276" y="95110"/>
                    <a:pt x="961736" y="96509"/>
                  </a:cubicBezTo>
                  <a:cubicBezTo>
                    <a:pt x="956656" y="97907"/>
                    <a:pt x="952846" y="93711"/>
                    <a:pt x="947766" y="92313"/>
                  </a:cubicBezTo>
                  <a:cubicBezTo>
                    <a:pt x="946496" y="92313"/>
                    <a:pt x="945226" y="92313"/>
                    <a:pt x="943956" y="93711"/>
                  </a:cubicBezTo>
                  <a:cubicBezTo>
                    <a:pt x="941416" y="96509"/>
                    <a:pt x="938876" y="96509"/>
                    <a:pt x="935066" y="93711"/>
                  </a:cubicBezTo>
                  <a:cubicBezTo>
                    <a:pt x="929986" y="89515"/>
                    <a:pt x="924906" y="89515"/>
                    <a:pt x="918556" y="92313"/>
                  </a:cubicBezTo>
                  <a:cubicBezTo>
                    <a:pt x="916016" y="93711"/>
                    <a:pt x="913476" y="93711"/>
                    <a:pt x="910936" y="92313"/>
                  </a:cubicBezTo>
                  <a:cubicBezTo>
                    <a:pt x="905856" y="89515"/>
                    <a:pt x="900776" y="85319"/>
                    <a:pt x="894426" y="82522"/>
                  </a:cubicBezTo>
                  <a:cubicBezTo>
                    <a:pt x="893156" y="82522"/>
                    <a:pt x="891886" y="81123"/>
                    <a:pt x="890616" y="81123"/>
                  </a:cubicBezTo>
                  <a:cubicBezTo>
                    <a:pt x="882996" y="82522"/>
                    <a:pt x="876646" y="79724"/>
                    <a:pt x="869026" y="82522"/>
                  </a:cubicBezTo>
                  <a:cubicBezTo>
                    <a:pt x="865216" y="83921"/>
                    <a:pt x="860136" y="83921"/>
                    <a:pt x="857596" y="89515"/>
                  </a:cubicBezTo>
                  <a:cubicBezTo>
                    <a:pt x="856326" y="90914"/>
                    <a:pt x="852516" y="90914"/>
                    <a:pt x="849976" y="92313"/>
                  </a:cubicBezTo>
                  <a:cubicBezTo>
                    <a:pt x="843626" y="93711"/>
                    <a:pt x="837276" y="95110"/>
                    <a:pt x="830926" y="92313"/>
                  </a:cubicBezTo>
                  <a:cubicBezTo>
                    <a:pt x="825846" y="89515"/>
                    <a:pt x="819496" y="90914"/>
                    <a:pt x="814416" y="89515"/>
                  </a:cubicBezTo>
                  <a:cubicBezTo>
                    <a:pt x="810606" y="88117"/>
                    <a:pt x="808066" y="85319"/>
                    <a:pt x="805526" y="83921"/>
                  </a:cubicBezTo>
                  <a:cubicBezTo>
                    <a:pt x="804256" y="82522"/>
                    <a:pt x="802986" y="81123"/>
                    <a:pt x="801716" y="81123"/>
                  </a:cubicBezTo>
                  <a:cubicBezTo>
                    <a:pt x="794096" y="78326"/>
                    <a:pt x="787746" y="72731"/>
                    <a:pt x="783936" y="65738"/>
                  </a:cubicBezTo>
                  <a:cubicBezTo>
                    <a:pt x="781396" y="61542"/>
                    <a:pt x="777586" y="57346"/>
                    <a:pt x="775046" y="53150"/>
                  </a:cubicBezTo>
                  <a:cubicBezTo>
                    <a:pt x="766156" y="50352"/>
                    <a:pt x="767426" y="39163"/>
                    <a:pt x="762346" y="33568"/>
                  </a:cubicBezTo>
                  <a:cubicBezTo>
                    <a:pt x="758536" y="27973"/>
                    <a:pt x="754726" y="25176"/>
                    <a:pt x="748376" y="23777"/>
                  </a:cubicBezTo>
                  <a:lnTo>
                    <a:pt x="747106" y="23777"/>
                  </a:lnTo>
                  <a:cubicBezTo>
                    <a:pt x="740756" y="18183"/>
                    <a:pt x="734406" y="22379"/>
                    <a:pt x="726786" y="22379"/>
                  </a:cubicBezTo>
                  <a:cubicBezTo>
                    <a:pt x="724246" y="22379"/>
                    <a:pt x="720436" y="19581"/>
                    <a:pt x="717896" y="18183"/>
                  </a:cubicBezTo>
                  <a:cubicBezTo>
                    <a:pt x="716626" y="15385"/>
                    <a:pt x="715356" y="13987"/>
                    <a:pt x="714086" y="13987"/>
                  </a:cubicBezTo>
                  <a:cubicBezTo>
                    <a:pt x="706466" y="12588"/>
                    <a:pt x="700116" y="6993"/>
                    <a:pt x="693766" y="0"/>
                  </a:cubicBezTo>
                  <a:cubicBezTo>
                    <a:pt x="691226" y="1399"/>
                    <a:pt x="688686" y="2797"/>
                    <a:pt x="686146" y="2797"/>
                  </a:cubicBezTo>
                  <a:cubicBezTo>
                    <a:pt x="683606" y="4196"/>
                    <a:pt x="679796" y="4196"/>
                    <a:pt x="675986" y="4196"/>
                  </a:cubicBezTo>
                  <a:cubicBezTo>
                    <a:pt x="670906" y="2797"/>
                    <a:pt x="665826" y="4196"/>
                    <a:pt x="660746" y="8392"/>
                  </a:cubicBezTo>
                  <a:cubicBezTo>
                    <a:pt x="658206" y="9791"/>
                    <a:pt x="656936" y="11189"/>
                    <a:pt x="654396" y="12588"/>
                  </a:cubicBezTo>
                  <a:cubicBezTo>
                    <a:pt x="651856" y="13987"/>
                    <a:pt x="650586" y="16784"/>
                    <a:pt x="648046" y="18183"/>
                  </a:cubicBezTo>
                  <a:cubicBezTo>
                    <a:pt x="646776" y="19581"/>
                    <a:pt x="644236" y="19581"/>
                    <a:pt x="642966" y="20980"/>
                  </a:cubicBezTo>
                  <a:lnTo>
                    <a:pt x="635346" y="25176"/>
                  </a:lnTo>
                  <a:cubicBezTo>
                    <a:pt x="635346" y="25176"/>
                    <a:pt x="634076" y="26575"/>
                    <a:pt x="634076" y="25176"/>
                  </a:cubicBezTo>
                  <a:cubicBezTo>
                    <a:pt x="628996" y="22379"/>
                    <a:pt x="625186" y="27973"/>
                    <a:pt x="621376" y="30771"/>
                  </a:cubicBezTo>
                  <a:cubicBezTo>
                    <a:pt x="617566" y="33568"/>
                    <a:pt x="612486" y="33568"/>
                    <a:pt x="608676" y="36366"/>
                  </a:cubicBezTo>
                  <a:lnTo>
                    <a:pt x="607406" y="36366"/>
                  </a:lnTo>
                  <a:cubicBezTo>
                    <a:pt x="601056" y="37764"/>
                    <a:pt x="594706" y="40562"/>
                    <a:pt x="588356" y="41960"/>
                  </a:cubicBezTo>
                  <a:cubicBezTo>
                    <a:pt x="585816" y="41960"/>
                    <a:pt x="584546" y="43359"/>
                    <a:pt x="582006" y="44758"/>
                  </a:cubicBezTo>
                  <a:cubicBezTo>
                    <a:pt x="578196" y="46156"/>
                    <a:pt x="574386" y="48954"/>
                    <a:pt x="570576" y="50352"/>
                  </a:cubicBezTo>
                  <a:cubicBezTo>
                    <a:pt x="568036" y="51751"/>
                    <a:pt x="564226" y="53150"/>
                    <a:pt x="561686" y="54548"/>
                  </a:cubicBezTo>
                  <a:lnTo>
                    <a:pt x="557876" y="54548"/>
                  </a:lnTo>
                  <a:cubicBezTo>
                    <a:pt x="557876" y="54548"/>
                    <a:pt x="555336" y="54548"/>
                    <a:pt x="554066" y="57346"/>
                  </a:cubicBezTo>
                  <a:cubicBezTo>
                    <a:pt x="548986" y="54548"/>
                    <a:pt x="542636" y="53150"/>
                    <a:pt x="537556" y="50352"/>
                  </a:cubicBezTo>
                  <a:cubicBezTo>
                    <a:pt x="533746" y="48954"/>
                    <a:pt x="524856" y="51751"/>
                    <a:pt x="522316" y="55947"/>
                  </a:cubicBezTo>
                  <a:cubicBezTo>
                    <a:pt x="521046" y="57346"/>
                    <a:pt x="519776" y="58744"/>
                    <a:pt x="518506" y="58744"/>
                  </a:cubicBezTo>
                  <a:cubicBezTo>
                    <a:pt x="517236" y="58744"/>
                    <a:pt x="514696" y="57346"/>
                    <a:pt x="513426" y="57346"/>
                  </a:cubicBezTo>
                  <a:cubicBezTo>
                    <a:pt x="512156" y="57346"/>
                    <a:pt x="510886" y="58744"/>
                    <a:pt x="508346" y="58744"/>
                  </a:cubicBezTo>
                  <a:cubicBezTo>
                    <a:pt x="508346" y="60143"/>
                    <a:pt x="509616" y="61542"/>
                    <a:pt x="509616" y="62940"/>
                  </a:cubicBezTo>
                  <a:cubicBezTo>
                    <a:pt x="505806" y="64339"/>
                    <a:pt x="499456" y="75528"/>
                    <a:pt x="499456" y="81123"/>
                  </a:cubicBezTo>
                  <a:cubicBezTo>
                    <a:pt x="493106" y="83921"/>
                    <a:pt x="485486" y="85319"/>
                    <a:pt x="482946" y="93711"/>
                  </a:cubicBezTo>
                  <a:cubicBezTo>
                    <a:pt x="482946" y="95110"/>
                    <a:pt x="481676" y="95110"/>
                    <a:pt x="481676" y="96509"/>
                  </a:cubicBezTo>
                  <a:cubicBezTo>
                    <a:pt x="474056" y="97907"/>
                    <a:pt x="472786" y="106299"/>
                    <a:pt x="468976" y="113293"/>
                  </a:cubicBezTo>
                  <a:lnTo>
                    <a:pt x="468976" y="116090"/>
                  </a:lnTo>
                  <a:cubicBezTo>
                    <a:pt x="467706" y="116090"/>
                    <a:pt x="466436" y="117489"/>
                    <a:pt x="465166" y="117489"/>
                  </a:cubicBezTo>
                  <a:cubicBezTo>
                    <a:pt x="460086" y="120286"/>
                    <a:pt x="457546" y="124482"/>
                    <a:pt x="456276" y="131475"/>
                  </a:cubicBezTo>
                  <a:cubicBezTo>
                    <a:pt x="455006" y="138469"/>
                    <a:pt x="455006" y="144064"/>
                    <a:pt x="453736" y="151057"/>
                  </a:cubicBezTo>
                  <a:cubicBezTo>
                    <a:pt x="451196" y="149658"/>
                    <a:pt x="447386" y="152456"/>
                    <a:pt x="446116" y="148260"/>
                  </a:cubicBezTo>
                  <a:lnTo>
                    <a:pt x="443576" y="148260"/>
                  </a:lnTo>
                  <a:cubicBezTo>
                    <a:pt x="439766" y="153854"/>
                    <a:pt x="435956" y="159449"/>
                    <a:pt x="432146" y="163645"/>
                  </a:cubicBezTo>
                  <a:cubicBezTo>
                    <a:pt x="428336" y="166442"/>
                    <a:pt x="424526" y="167841"/>
                    <a:pt x="419446" y="170638"/>
                  </a:cubicBezTo>
                  <a:lnTo>
                    <a:pt x="419446" y="173436"/>
                  </a:lnTo>
                  <a:cubicBezTo>
                    <a:pt x="414366" y="172037"/>
                    <a:pt x="410556" y="170638"/>
                    <a:pt x="406746" y="167841"/>
                  </a:cubicBezTo>
                  <a:cubicBezTo>
                    <a:pt x="405476" y="167841"/>
                    <a:pt x="404206" y="166442"/>
                    <a:pt x="404206" y="166442"/>
                  </a:cubicBezTo>
                  <a:cubicBezTo>
                    <a:pt x="402936" y="166442"/>
                    <a:pt x="402936" y="165044"/>
                    <a:pt x="402936" y="165044"/>
                  </a:cubicBezTo>
                  <a:cubicBezTo>
                    <a:pt x="401666" y="165044"/>
                    <a:pt x="401666" y="166442"/>
                    <a:pt x="401666" y="167841"/>
                  </a:cubicBezTo>
                  <a:cubicBezTo>
                    <a:pt x="401666" y="173436"/>
                    <a:pt x="399126" y="172037"/>
                    <a:pt x="396586" y="170638"/>
                  </a:cubicBezTo>
                  <a:cubicBezTo>
                    <a:pt x="394046" y="169240"/>
                    <a:pt x="391506" y="169240"/>
                    <a:pt x="390236" y="173436"/>
                  </a:cubicBezTo>
                  <a:cubicBezTo>
                    <a:pt x="390236" y="174834"/>
                    <a:pt x="388966" y="176233"/>
                    <a:pt x="387696" y="176233"/>
                  </a:cubicBezTo>
                  <a:cubicBezTo>
                    <a:pt x="383886" y="177632"/>
                    <a:pt x="380076" y="179030"/>
                    <a:pt x="378806" y="183226"/>
                  </a:cubicBezTo>
                  <a:cubicBezTo>
                    <a:pt x="377536" y="186024"/>
                    <a:pt x="376266" y="187423"/>
                    <a:pt x="373726" y="190220"/>
                  </a:cubicBezTo>
                  <a:lnTo>
                    <a:pt x="354676" y="190220"/>
                  </a:lnTo>
                  <a:cubicBezTo>
                    <a:pt x="352136" y="190220"/>
                    <a:pt x="349596" y="190220"/>
                    <a:pt x="347056" y="191619"/>
                  </a:cubicBezTo>
                  <a:cubicBezTo>
                    <a:pt x="344516" y="191619"/>
                    <a:pt x="341976" y="193017"/>
                    <a:pt x="338166" y="194416"/>
                  </a:cubicBezTo>
                  <a:cubicBezTo>
                    <a:pt x="335626" y="195815"/>
                    <a:pt x="331816" y="198612"/>
                    <a:pt x="329276" y="200011"/>
                  </a:cubicBezTo>
                  <a:cubicBezTo>
                    <a:pt x="328006" y="201409"/>
                    <a:pt x="326736" y="201409"/>
                    <a:pt x="325466" y="201409"/>
                  </a:cubicBezTo>
                  <a:cubicBezTo>
                    <a:pt x="319116" y="201409"/>
                    <a:pt x="315306" y="205605"/>
                    <a:pt x="311496" y="209801"/>
                  </a:cubicBezTo>
                  <a:cubicBezTo>
                    <a:pt x="307686" y="212599"/>
                    <a:pt x="305146" y="216795"/>
                    <a:pt x="301336" y="219592"/>
                  </a:cubicBezTo>
                  <a:cubicBezTo>
                    <a:pt x="298796" y="220991"/>
                    <a:pt x="296256" y="222389"/>
                    <a:pt x="294986" y="223788"/>
                  </a:cubicBezTo>
                  <a:cubicBezTo>
                    <a:pt x="292446" y="225187"/>
                    <a:pt x="291176" y="227984"/>
                    <a:pt x="288636" y="227984"/>
                  </a:cubicBezTo>
                  <a:cubicBezTo>
                    <a:pt x="286096" y="229383"/>
                    <a:pt x="282286" y="229383"/>
                    <a:pt x="279746" y="227984"/>
                  </a:cubicBezTo>
                  <a:cubicBezTo>
                    <a:pt x="275936" y="225187"/>
                    <a:pt x="272126" y="227984"/>
                    <a:pt x="269586" y="229383"/>
                  </a:cubicBezTo>
                  <a:cubicBezTo>
                    <a:pt x="265776" y="230781"/>
                    <a:pt x="263236" y="233579"/>
                    <a:pt x="260696" y="234977"/>
                  </a:cubicBezTo>
                  <a:cubicBezTo>
                    <a:pt x="261966" y="236376"/>
                    <a:pt x="261966" y="237775"/>
                    <a:pt x="263236" y="239174"/>
                  </a:cubicBezTo>
                  <a:lnTo>
                    <a:pt x="259426" y="239174"/>
                  </a:lnTo>
                  <a:cubicBezTo>
                    <a:pt x="259426" y="240572"/>
                    <a:pt x="258156" y="241971"/>
                    <a:pt x="258156" y="243370"/>
                  </a:cubicBezTo>
                  <a:cubicBezTo>
                    <a:pt x="256886" y="243370"/>
                    <a:pt x="255616" y="241971"/>
                    <a:pt x="255616" y="241971"/>
                  </a:cubicBezTo>
                  <a:cubicBezTo>
                    <a:pt x="251806" y="244768"/>
                    <a:pt x="247996" y="247566"/>
                    <a:pt x="244186" y="248964"/>
                  </a:cubicBezTo>
                  <a:cubicBezTo>
                    <a:pt x="242916" y="248964"/>
                    <a:pt x="241646" y="250363"/>
                    <a:pt x="241646" y="250363"/>
                  </a:cubicBezTo>
                  <a:cubicBezTo>
                    <a:pt x="236566" y="248964"/>
                    <a:pt x="230216" y="250363"/>
                    <a:pt x="226406" y="246167"/>
                  </a:cubicBezTo>
                  <a:cubicBezTo>
                    <a:pt x="223866" y="243370"/>
                    <a:pt x="220056" y="241971"/>
                    <a:pt x="217516" y="239174"/>
                  </a:cubicBezTo>
                  <a:cubicBezTo>
                    <a:pt x="213706" y="236376"/>
                    <a:pt x="208626" y="237775"/>
                    <a:pt x="204816" y="244768"/>
                  </a:cubicBezTo>
                  <a:lnTo>
                    <a:pt x="187036" y="225187"/>
                  </a:lnTo>
                  <a:cubicBezTo>
                    <a:pt x="185766" y="226585"/>
                    <a:pt x="183226" y="227984"/>
                    <a:pt x="181956" y="229383"/>
                  </a:cubicBezTo>
                  <a:cubicBezTo>
                    <a:pt x="180686" y="229383"/>
                    <a:pt x="180686" y="230781"/>
                    <a:pt x="179416" y="230781"/>
                  </a:cubicBezTo>
                  <a:cubicBezTo>
                    <a:pt x="174336" y="232180"/>
                    <a:pt x="169256" y="233579"/>
                    <a:pt x="162906" y="234977"/>
                  </a:cubicBezTo>
                  <a:cubicBezTo>
                    <a:pt x="159096" y="236376"/>
                    <a:pt x="156556" y="237775"/>
                    <a:pt x="156556" y="243370"/>
                  </a:cubicBezTo>
                  <a:cubicBezTo>
                    <a:pt x="151476" y="246167"/>
                    <a:pt x="146396" y="244768"/>
                    <a:pt x="142586" y="250363"/>
                  </a:cubicBezTo>
                  <a:lnTo>
                    <a:pt x="138776" y="250363"/>
                  </a:lnTo>
                  <a:cubicBezTo>
                    <a:pt x="131156" y="246167"/>
                    <a:pt x="124806" y="247566"/>
                    <a:pt x="119726" y="254559"/>
                  </a:cubicBezTo>
                  <a:cubicBezTo>
                    <a:pt x="118456" y="255958"/>
                    <a:pt x="117186" y="255958"/>
                    <a:pt x="114646" y="255958"/>
                  </a:cubicBezTo>
                  <a:cubicBezTo>
                    <a:pt x="108296" y="254559"/>
                    <a:pt x="103216" y="258755"/>
                    <a:pt x="98136" y="262951"/>
                  </a:cubicBezTo>
                  <a:cubicBezTo>
                    <a:pt x="95596" y="265748"/>
                    <a:pt x="93056" y="267147"/>
                    <a:pt x="89246" y="267147"/>
                  </a:cubicBezTo>
                  <a:cubicBezTo>
                    <a:pt x="82896" y="268546"/>
                    <a:pt x="77816" y="268546"/>
                    <a:pt x="71466" y="268546"/>
                  </a:cubicBezTo>
                  <a:cubicBezTo>
                    <a:pt x="71466" y="268546"/>
                    <a:pt x="70196" y="268546"/>
                    <a:pt x="70196" y="269944"/>
                  </a:cubicBezTo>
                  <a:cubicBezTo>
                    <a:pt x="65116" y="276938"/>
                    <a:pt x="58766" y="276938"/>
                    <a:pt x="51146" y="276938"/>
                  </a:cubicBezTo>
                  <a:cubicBezTo>
                    <a:pt x="43526" y="276938"/>
                    <a:pt x="35906" y="278336"/>
                    <a:pt x="29556" y="285330"/>
                  </a:cubicBezTo>
                  <a:cubicBezTo>
                    <a:pt x="25746" y="289526"/>
                    <a:pt x="20666" y="292323"/>
                    <a:pt x="15586" y="296519"/>
                  </a:cubicBezTo>
                  <a:cubicBezTo>
                    <a:pt x="14316" y="296519"/>
                    <a:pt x="13046" y="297918"/>
                    <a:pt x="13046" y="297918"/>
                  </a:cubicBezTo>
                  <a:cubicBezTo>
                    <a:pt x="9236" y="297918"/>
                    <a:pt x="4156" y="296519"/>
                    <a:pt x="346" y="296519"/>
                  </a:cubicBezTo>
                  <a:cubicBezTo>
                    <a:pt x="-924" y="313303"/>
                    <a:pt x="1616" y="331486"/>
                    <a:pt x="2886" y="349669"/>
                  </a:cubicBezTo>
                  <a:close/>
                </a:path>
              </a:pathLst>
            </a:custGeom>
            <a:blipFill>
              <a:blip r:embed="rId3"/>
              <a:stretch>
                <a:fillRect l="-77981" t="0" r="-7798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246693"/>
            <a:ext cx="566403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ABSTRACT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950939"/>
            <a:ext cx="10565306" cy="655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 Online Event Management System (OEMS) is a software solution designed to automate the planning, organization, and execution of events such as webinars, technical fests, workshops, cultural activities, meetings, and conferences.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system provides various advanced features such as user login, admin dashboard, event scheduling, attendee registration, automated reminders, and real-time tracking of event activities.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It eliminates manual effort involved in maintaining participant records, preparing schedules, and managing registrations.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admin can create events, assign coordinators, track attendance, and monitor registration data, while users can browse upcoming events, register, view event status, and receive notifications.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Overall, this system simplifies event planning processes and ensures efficient and cost-effective management with minimal human errors.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1609768">
            <a:off x="-5786744" y="8513950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5" y="0"/>
                </a:lnTo>
                <a:lnTo>
                  <a:pt x="12472425" y="6220621"/>
                </a:lnTo>
                <a:lnTo>
                  <a:pt x="0" y="62206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852127">
            <a:off x="6619229" y="73694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7" y="0"/>
                </a:lnTo>
                <a:lnTo>
                  <a:pt x="3217877" y="876872"/>
                </a:lnTo>
                <a:lnTo>
                  <a:pt x="0" y="876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2303" y="438467"/>
            <a:ext cx="14957733" cy="1872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5400" b="true">
                <a:solidFill>
                  <a:srgbClr val="957454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1. Introduction to Online Event Management Systems in Computer Science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3993" y="2454836"/>
            <a:ext cx="7407177" cy="903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1.1 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3993" y="3567990"/>
            <a:ext cx="15669672" cy="668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 Online Event Management Syst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is an application used to plan, manage, and monitor events through a computerized platform.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It enables event organizers to handle essential operations such as: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creating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managing schedules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handling registrations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tracking attendees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generating event-based reports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It eliminates the manual process of registering participants and managing event logistics.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system maintains detailed information about events, participants, sessions, and organizers in a centralized database.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administrator can create and update events, approve participants, view registrations, and generate multiple reports.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Participants can log in, view event details, choose sessions to attend, download certificates, and receive notifications.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3925"/>
            <a:ext cx="7407177" cy="903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1.2 Objectives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0830"/>
            <a:ext cx="15669672" cy="458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This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project uses RDBMS technology and focuses on computerizing the manual event management process.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main objectives include: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tomate the entire event management workflow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Reduce time and effort in organizing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Minimize human errors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Provide centralized data storage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Offer easy access to event details for both admin and users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Simplify participant registration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Provide real-time notifications and updates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 secure login and information protection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3925"/>
            <a:ext cx="7407177" cy="903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1.3 Purpose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0830"/>
            <a:ext cx="15669672" cy="458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purpose of Online Event Management Syst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is to increase the efficiency of event planning and improve the experience of attendees and organizers.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typical OEMS includes features like: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scheduling — create, update, and manage various types of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articipant registration — users register for events online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Notification system — automated messages, reminders, and alerts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Report and analytics — attendance reports, participation analysis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&amp; Admin authentication — secure login for event organizers and participants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Participants can check event availability, dates, venue/meeting links, and download resources.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admin can manage user roles, event categories, and registration approval.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DB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3925"/>
            <a:ext cx="7407177" cy="903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1.4 Scope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0830"/>
            <a:ext cx="15669672" cy="5006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scope of the Online Event Management Syst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includes: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roles with specific permissions (Admin, Event Coordinator, Participant)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authentication and secure login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creation with schedule, speakers, and venue/online meeting links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Displaying list of upcoming events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articipants can register, cancel, or update their registration status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Attendance tracking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ertificate generation (if applicable)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Profile management for each user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Password reset through system</a:t>
            </a:r>
          </a:p>
          <a:p>
            <a:pPr algn="l" marL="518157" indent="-259078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Admin panel to add/edit/delete events, view registrations, and generate reports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9226297">
            <a:off x="12325265" y="-3512978"/>
            <a:ext cx="12472424" cy="6220622"/>
          </a:xfrm>
          <a:custGeom>
            <a:avLst/>
            <a:gdLst/>
            <a:ahLst/>
            <a:cxnLst/>
            <a:rect r="r" b="b" t="t" l="l"/>
            <a:pathLst>
              <a:path h="6220622" w="12472424">
                <a:moveTo>
                  <a:pt x="0" y="0"/>
                </a:moveTo>
                <a:lnTo>
                  <a:pt x="12472424" y="0"/>
                </a:lnTo>
                <a:lnTo>
                  <a:pt x="12472424" y="6220622"/>
                </a:lnTo>
                <a:lnTo>
                  <a:pt x="0" y="622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52127">
            <a:off x="16309248" y="6074651"/>
            <a:ext cx="3217877" cy="876872"/>
          </a:xfrm>
          <a:custGeom>
            <a:avLst/>
            <a:gdLst/>
            <a:ahLst/>
            <a:cxnLst/>
            <a:rect r="r" b="b" t="t" l="l"/>
            <a:pathLst>
              <a:path h="876872" w="3217877">
                <a:moveTo>
                  <a:pt x="0" y="0"/>
                </a:moveTo>
                <a:lnTo>
                  <a:pt x="3217878" y="0"/>
                </a:lnTo>
                <a:lnTo>
                  <a:pt x="3217878" y="876871"/>
                </a:lnTo>
                <a:lnTo>
                  <a:pt x="0" y="876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DAG5VNok47U</dc:identifier>
  <dcterms:modified xsi:type="dcterms:W3CDTF">2011-08-01T06:04:30Z</dcterms:modified>
  <cp:revision>1</cp:revision>
  <dc:title>Brown Scrapbook Marketing Planner Presentation</dc:title>
</cp:coreProperties>
</file>

<file path=docProps/thumbnail.jpeg>
</file>